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 id="2147483651" r:id="rId3"/>
    <p:sldMasterId id="2147483652" r:id="rId4"/>
  </p:sldMasterIdLst>
  <p:notesMasterIdLst>
    <p:notesMasterId r:id="rId22"/>
  </p:notesMasterIdLst>
  <p:sldIdLst>
    <p:sldId id="280" r:id="rId5"/>
    <p:sldId id="277" r:id="rId6"/>
    <p:sldId id="275" r:id="rId7"/>
    <p:sldId id="262" r:id="rId8"/>
    <p:sldId id="268" r:id="rId9"/>
    <p:sldId id="257" r:id="rId10"/>
    <p:sldId id="261" r:id="rId11"/>
    <p:sldId id="281" r:id="rId12"/>
    <p:sldId id="282" r:id="rId13"/>
    <p:sldId id="283" r:id="rId14"/>
    <p:sldId id="284" r:id="rId15"/>
    <p:sldId id="273" r:id="rId16"/>
    <p:sldId id="270" r:id="rId17"/>
    <p:sldId id="271" r:id="rId18"/>
    <p:sldId id="279" r:id="rId19"/>
    <p:sldId id="272" r:id="rId20"/>
    <p:sldId id="260" r:id="rId21"/>
  </p:sldIdLst>
  <p:sldSz cx="10693400" cy="7561263"/>
  <p:notesSz cx="6858000" cy="9144000"/>
  <p:defaultTextStyle>
    <a:defPPr>
      <a:defRPr lang="nb-NO"/>
    </a:defPPr>
    <a:lvl1pPr algn="l" rtl="0" fontAlgn="base">
      <a:spcBef>
        <a:spcPct val="0"/>
      </a:spcBef>
      <a:spcAft>
        <a:spcPct val="0"/>
      </a:spcAft>
      <a:defRPr sz="2100" kern="1200">
        <a:solidFill>
          <a:schemeClr val="tx1"/>
        </a:solidFill>
        <a:latin typeface="Arial" charset="0"/>
        <a:ea typeface="+mn-ea"/>
        <a:cs typeface="Arial" charset="0"/>
      </a:defRPr>
    </a:lvl1pPr>
    <a:lvl2pPr marL="457200" algn="l" rtl="0" fontAlgn="base">
      <a:spcBef>
        <a:spcPct val="0"/>
      </a:spcBef>
      <a:spcAft>
        <a:spcPct val="0"/>
      </a:spcAft>
      <a:defRPr sz="2100" kern="1200">
        <a:solidFill>
          <a:schemeClr val="tx1"/>
        </a:solidFill>
        <a:latin typeface="Arial" charset="0"/>
        <a:ea typeface="+mn-ea"/>
        <a:cs typeface="Arial" charset="0"/>
      </a:defRPr>
    </a:lvl2pPr>
    <a:lvl3pPr marL="914400" algn="l" rtl="0" fontAlgn="base">
      <a:spcBef>
        <a:spcPct val="0"/>
      </a:spcBef>
      <a:spcAft>
        <a:spcPct val="0"/>
      </a:spcAft>
      <a:defRPr sz="2100" kern="1200">
        <a:solidFill>
          <a:schemeClr val="tx1"/>
        </a:solidFill>
        <a:latin typeface="Arial" charset="0"/>
        <a:ea typeface="+mn-ea"/>
        <a:cs typeface="Arial" charset="0"/>
      </a:defRPr>
    </a:lvl3pPr>
    <a:lvl4pPr marL="1371600" algn="l" rtl="0" fontAlgn="base">
      <a:spcBef>
        <a:spcPct val="0"/>
      </a:spcBef>
      <a:spcAft>
        <a:spcPct val="0"/>
      </a:spcAft>
      <a:defRPr sz="2100" kern="1200">
        <a:solidFill>
          <a:schemeClr val="tx1"/>
        </a:solidFill>
        <a:latin typeface="Arial" charset="0"/>
        <a:ea typeface="+mn-ea"/>
        <a:cs typeface="Arial" charset="0"/>
      </a:defRPr>
    </a:lvl4pPr>
    <a:lvl5pPr marL="1828800" algn="l" rtl="0" fontAlgn="base">
      <a:spcBef>
        <a:spcPct val="0"/>
      </a:spcBef>
      <a:spcAft>
        <a:spcPct val="0"/>
      </a:spcAft>
      <a:defRPr sz="2100" kern="1200">
        <a:solidFill>
          <a:schemeClr val="tx1"/>
        </a:solidFill>
        <a:latin typeface="Arial" charset="0"/>
        <a:ea typeface="+mn-ea"/>
        <a:cs typeface="Arial" charset="0"/>
      </a:defRPr>
    </a:lvl5pPr>
    <a:lvl6pPr marL="2286000" algn="l" defTabSz="914400" rtl="0" eaLnBrk="1" latinLnBrk="0" hangingPunct="1">
      <a:defRPr sz="2100" kern="1200">
        <a:solidFill>
          <a:schemeClr val="tx1"/>
        </a:solidFill>
        <a:latin typeface="Arial" charset="0"/>
        <a:ea typeface="+mn-ea"/>
        <a:cs typeface="Arial" charset="0"/>
      </a:defRPr>
    </a:lvl6pPr>
    <a:lvl7pPr marL="2743200" algn="l" defTabSz="914400" rtl="0" eaLnBrk="1" latinLnBrk="0" hangingPunct="1">
      <a:defRPr sz="2100" kern="1200">
        <a:solidFill>
          <a:schemeClr val="tx1"/>
        </a:solidFill>
        <a:latin typeface="Arial" charset="0"/>
        <a:ea typeface="+mn-ea"/>
        <a:cs typeface="Arial" charset="0"/>
      </a:defRPr>
    </a:lvl7pPr>
    <a:lvl8pPr marL="3200400" algn="l" defTabSz="914400" rtl="0" eaLnBrk="1" latinLnBrk="0" hangingPunct="1">
      <a:defRPr sz="2100" kern="1200">
        <a:solidFill>
          <a:schemeClr val="tx1"/>
        </a:solidFill>
        <a:latin typeface="Arial" charset="0"/>
        <a:ea typeface="+mn-ea"/>
        <a:cs typeface="Arial" charset="0"/>
      </a:defRPr>
    </a:lvl8pPr>
    <a:lvl9pPr marL="3657600" algn="l" defTabSz="914400" rtl="0" eaLnBrk="1" latinLnBrk="0" hangingPunct="1">
      <a:defRPr sz="2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C943"/>
    <a:srgbClr val="F39127"/>
    <a:srgbClr val="E62B26"/>
    <a:srgbClr val="231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99" d="100"/>
          <a:sy n="99" d="100"/>
        </p:scale>
        <p:origin x="954" y="84"/>
      </p:cViewPr>
      <p:guideLst>
        <p:guide orient="horz" pos="2381"/>
        <p:guide pos="3368"/>
      </p:guideLst>
    </p:cSldViewPr>
  </p:slideViewPr>
  <p:notesTextViewPr>
    <p:cViewPr>
      <p:scale>
        <a:sx n="100" d="100"/>
        <a:sy n="100" d="100"/>
      </p:scale>
      <p:origin x="0" y="0"/>
    </p:cViewPr>
  </p:notesTextViewPr>
  <p:sorterViewPr>
    <p:cViewPr varScale="1">
      <p:scale>
        <a:sx n="1" d="1"/>
        <a:sy n="1" d="1"/>
      </p:scale>
      <p:origin x="0" y="0"/>
    </p:cViewPr>
  </p:sorterViewPr>
  <p:notesViewPr>
    <p:cSldViewPr snapToObjects="1">
      <p:cViewPr varScale="1">
        <p:scale>
          <a:sx n="65" d="100"/>
          <a:sy n="65" d="100"/>
        </p:scale>
        <p:origin x="-240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Rot="1" noChangeAspect="1" noChangeArrowheads="1" noTextEdit="1"/>
          </p:cNvSpPr>
          <p:nvPr>
            <p:ph type="sldImg" idx="2"/>
          </p:nvPr>
        </p:nvSpPr>
        <p:spPr bwMode="auto">
          <a:xfrm>
            <a:off x="1004888" y="685800"/>
            <a:ext cx="4848225"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C4D0C4D-E9E1-4EDD-BA70-C12A41C567F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Vi på skolen ønsker at elevene skal ha et trygt og godt skolemiljø med gode forutsetninger for læring. </a:t>
            </a:r>
          </a:p>
          <a:p>
            <a:r>
              <a:rPr lang="nb-NO" dirty="0"/>
              <a:t>For å lykkes med dette er vi helt avhengige av et tett og godt samarbeid med dere!</a:t>
            </a:r>
          </a:p>
          <a:p>
            <a:endParaRPr lang="nb-NO" dirty="0"/>
          </a:p>
        </p:txBody>
      </p:sp>
      <p:sp>
        <p:nvSpPr>
          <p:cNvPr id="4" name="Plassholder for lysbildenummer 3"/>
          <p:cNvSpPr>
            <a:spLocks noGrp="1"/>
          </p:cNvSpPr>
          <p:nvPr>
            <p:ph type="sldNum" sz="quarter" idx="10"/>
          </p:nvPr>
        </p:nvSpPr>
        <p:spPr/>
        <p:txBody>
          <a:bodyPr/>
          <a:lstStyle/>
          <a:p>
            <a:fld id="{EC7C7126-751A-42B9-90DD-18DEA6D5820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4D0C4D-E9E1-4EDD-BA70-C12A41C567FA}" type="slidenum">
              <a:rPr kumimoji="0" 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62159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Alle foreldre kan gjøre en forskjell for eget og andres barn. </a:t>
            </a:r>
          </a:p>
          <a:p>
            <a:r>
              <a:rPr lang="nb-NO" dirty="0"/>
              <a:t>At du er engasjert, bryr deg om og viser interesse for skolen gjør at barnet trives bedre. Samarbeid med de andre foreldrene har også stor betydning. </a:t>
            </a:r>
          </a:p>
          <a:p>
            <a:r>
              <a:rPr lang="nb-NO" dirty="0"/>
              <a:t>Å ha et ”lag rundt eleven” er viktig.</a:t>
            </a:r>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Foreldrekontakter eller klassekontakter er viktige for å skape et godt skolemiljø.</a:t>
            </a:r>
          </a:p>
          <a:p>
            <a:r>
              <a:rPr lang="nb-NO" dirty="0"/>
              <a:t>Forskning viser at når foreldrene kjenner både hverandre og hverandres barn skapes det trygghet og økt trivsel.</a:t>
            </a:r>
          </a:p>
          <a:p>
            <a:r>
              <a:rPr lang="nb-NO" dirty="0"/>
              <a:t>Når foreldregruppen kjenner hverandre er det lettere å ta opp saker, det er lettere å finne gode temaer til diskusjon og samarbeidet med skolen blir godt. </a:t>
            </a:r>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dirty="0"/>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Samarbeid mellom hjem og skole er hjemlet i lov og forskrift</a:t>
            </a:r>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r>
              <a:rPr lang="nb-NO" dirty="0"/>
              <a:t>Foreldre som ønsker å delta i FAU får et godt innblikk i skolens virksomhet og har mulighet for å påvirke og medvirke. </a:t>
            </a:r>
          </a:p>
          <a:p>
            <a:r>
              <a:rPr lang="nb-NO" dirty="0"/>
              <a:t>Skolen er avhengig av at dere som foreldre påtar dere tillitsverv til elevenes beste! </a:t>
            </a:r>
          </a:p>
        </p:txBody>
      </p:sp>
      <p:sp>
        <p:nvSpPr>
          <p:cNvPr id="4" name="Plassholder for lysbildenummer 3"/>
          <p:cNvSpPr>
            <a:spLocks noGrp="1"/>
          </p:cNvSpPr>
          <p:nvPr>
            <p:ph type="sldNum" sz="quarter" idx="10"/>
          </p:nvPr>
        </p:nvSpPr>
        <p:spPr/>
        <p:txBody>
          <a:bodyPr/>
          <a:lstStyle/>
          <a:p>
            <a:fld id="{4C4D0C4D-E9E1-4EDD-BA70-C12A41C567F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4D0C4D-E9E1-4EDD-BA70-C12A41C567FA}" type="slidenum">
              <a:rPr kumimoji="0" 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2002344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4D0C4D-E9E1-4EDD-BA70-C12A41C567FA}" type="slidenum">
              <a:rPr kumimoji="0" 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1523253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a:bodyPr>
          <a:lstStyle/>
          <a:p>
            <a:endParaRPr lang="nb-NO"/>
          </a:p>
        </p:txBody>
      </p:sp>
      <p:sp>
        <p:nvSpPr>
          <p:cNvPr id="4" name="Plassholder for lysbildenumm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C4D0C4D-E9E1-4EDD-BA70-C12A41C567FA}" type="slidenum">
              <a:rPr kumimoji="0" lang="en-US" sz="1200" b="0" i="0" u="none" strike="noStrike" kern="1200" cap="none" spc="0" normalizeH="0" baseline="0" noProof="0" smtClean="0">
                <a:ln>
                  <a:noFill/>
                </a:ln>
                <a:solidFill>
                  <a:srgbClr val="000000"/>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18580134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330325" y="647700"/>
            <a:ext cx="8997950" cy="757238"/>
          </a:xfrm>
        </p:spPr>
        <p:txBody>
          <a:bodyPr/>
          <a:lstStyle>
            <a:lvl1pPr>
              <a:defRPr/>
            </a:lvl1pPr>
          </a:lstStyle>
          <a:p>
            <a:r>
              <a:rPr lang="nb-NO"/>
              <a:t>Klikk for å redigere tittelstil</a:t>
            </a:r>
          </a:p>
        </p:txBody>
      </p:sp>
      <p:sp>
        <p:nvSpPr>
          <p:cNvPr id="5123" name="Rectangle 3"/>
          <p:cNvSpPr>
            <a:spLocks noGrp="1" noChangeArrowheads="1"/>
          </p:cNvSpPr>
          <p:nvPr>
            <p:ph type="subTitle" idx="1"/>
          </p:nvPr>
        </p:nvSpPr>
        <p:spPr>
          <a:xfrm>
            <a:off x="1330325" y="1471613"/>
            <a:ext cx="8997950" cy="431800"/>
          </a:xfrm>
        </p:spPr>
        <p:txBody>
          <a:bodyPr/>
          <a:lstStyle>
            <a:lvl1pPr marL="0" indent="0">
              <a:defRPr/>
            </a:lvl1pPr>
          </a:lstStyle>
          <a:p>
            <a:r>
              <a:rPr lang="nb-NO"/>
              <a:t>Klikk for å redigere undertittelstil i malen</a:t>
            </a:r>
          </a:p>
        </p:txBody>
      </p:sp>
      <p:pic>
        <p:nvPicPr>
          <p:cNvPr id="5127" name="Picture 7" descr="FUG_pp_titleslide_logo"/>
          <p:cNvPicPr>
            <a:picLocks noChangeAspect="1" noChangeArrowheads="1"/>
          </p:cNvPicPr>
          <p:nvPr/>
        </p:nvPicPr>
        <p:blipFill>
          <a:blip r:embed="rId3" cstate="print"/>
          <a:srcRect/>
          <a:stretch>
            <a:fillRect/>
          </a:stretch>
        </p:blipFill>
        <p:spPr bwMode="auto">
          <a:xfrm>
            <a:off x="7115175" y="5792788"/>
            <a:ext cx="3213100" cy="1401762"/>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078788" y="647700"/>
            <a:ext cx="2249487" cy="12573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1330325" y="647700"/>
            <a:ext cx="6596063" cy="12573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a:t>Klikk for å redigere tittelstil</a:t>
            </a:r>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fld id="{F68391AE-7F4C-49E9-984A-C4551430D8BC}"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D044D3D7-F6CC-4577-9808-3C371C4A5095}" type="slidenum">
              <a:rPr lang="nb-NO"/>
              <a:pPr/>
              <a:t>‹#›</a:t>
            </a:fld>
            <a:endParaRPr lang="nb-N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6921D09F-038B-45FD-A9A0-F23EFFA3C623}"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A4DB9966-C2D3-4D71-97C6-6E70A8B44C46}" type="slidenum">
              <a:rPr lang="nb-NO"/>
              <a:pPr/>
              <a:t>‹#›</a:t>
            </a:fld>
            <a:endParaRPr lang="nb-NO"/>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fld id="{ADBA818D-A4D6-4B68-89C8-4F97CDD9108A}"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F5C3D8D6-3E87-4653-9E38-01D81E17DA6A}" type="slidenum">
              <a:rPr lang="nb-NO"/>
              <a:pPr/>
              <a:t>‹#›</a:t>
            </a:fld>
            <a:endParaRPr lang="nb-N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fld id="{86584876-9790-43AB-A011-56CCF2AE4FAE}"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1ABE250D-C40F-458A-A9AC-678C5E754AE2}" type="slidenum">
              <a:rPr lang="nb-NO"/>
              <a:pPr/>
              <a:t>‹#›</a:t>
            </a:fld>
            <a:endParaRPr lang="nb-NO"/>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fld id="{67CACB51-0907-411E-842E-76D49ABB5BAC}" type="datetime1">
              <a:rPr lang="nb-NO"/>
              <a:pPr/>
              <a:t>21.09.2018</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94A8E8B1-386C-4457-9B83-665E27C3D0FE}" type="slidenum">
              <a:rPr lang="nb-NO"/>
              <a:pPr/>
              <a:t>‹#›</a:t>
            </a:fld>
            <a:endParaRPr lang="nb-NO"/>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fld id="{4F832CC1-84BE-4607-9AB1-A049BB515EF5}" type="datetime1">
              <a:rPr lang="nb-NO"/>
              <a:pPr/>
              <a:t>21.09.2018</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A7E37B34-2B39-4898-9218-7EED051AC838}" type="slidenum">
              <a:rPr lang="nb-NO"/>
              <a:pPr/>
              <a:t>‹#›</a:t>
            </a:fld>
            <a:endParaRPr lang="nb-NO"/>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10660970-3470-4933-9845-9CB8244BA294}" type="datetime1">
              <a:rPr lang="nb-NO"/>
              <a:pPr/>
              <a:t>21.09.2018</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1CF9BC52-E152-4944-AF75-BFD03D147CF3}" type="slidenum">
              <a:rPr lang="nb-NO"/>
              <a:pPr/>
              <a:t>‹#›</a:t>
            </a:fld>
            <a:endParaRPr lang="nb-NO"/>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2F6D51AB-7D52-4E75-953B-2AA5654E2C8B}"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9ED8E236-CDEF-4BDA-A2F2-40906EA4CB8B}"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C9C5C2F7-354F-4EBE-9580-4ABAA2BA3168}"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A8ABCF76-7C1F-483B-AEA1-127E388403BC}" type="slidenum">
              <a:rPr lang="nb-NO"/>
              <a:pPr/>
              <a:t>‹#›</a:t>
            </a:fld>
            <a:endParaRPr lang="nb-NO"/>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BBB02718-F093-4B9E-BF23-B018676DBABF}"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6D3FDECD-EAD9-44AF-AB85-13BC172BE1BE}" type="slidenum">
              <a:rPr lang="nb-NO"/>
              <a:pPr/>
              <a:t>‹#›</a:t>
            </a:fld>
            <a:endParaRPr lang="nb-NO"/>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AC49E273-5F29-4549-9445-5A55F5CA6BAF}"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8DB12D1A-1DEA-4CBD-8B2B-0D99AB85D479}" type="slidenum">
              <a:rPr lang="nb-NO"/>
              <a:pPr/>
              <a:t>‹#›</a:t>
            </a:fld>
            <a:endParaRPr lang="nb-NO"/>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tel, innhold og tekst">
    <p:spTree>
      <p:nvGrpSpPr>
        <p:cNvPr id="1" name=""/>
        <p:cNvGrpSpPr/>
        <p:nvPr/>
      </p:nvGrpSpPr>
      <p:grpSpPr>
        <a:xfrm>
          <a:off x="0" y="0"/>
          <a:ext cx="0" cy="0"/>
          <a:chOff x="0" y="0"/>
          <a:chExt cx="0" cy="0"/>
        </a:xfrm>
      </p:grpSpPr>
      <p:sp>
        <p:nvSpPr>
          <p:cNvPr id="2" name="Tittel 1"/>
          <p:cNvSpPr>
            <a:spLocks noGrp="1"/>
          </p:cNvSpPr>
          <p:nvPr>
            <p:ph type="title"/>
          </p:nvPr>
        </p:nvSpPr>
        <p:spPr>
          <a:xfrm>
            <a:off x="719138" y="647700"/>
            <a:ext cx="9248775" cy="757238"/>
          </a:xfrm>
        </p:spPr>
        <p:txBody>
          <a:bodyPr/>
          <a:lstStyle/>
          <a:p>
            <a:r>
              <a:rPr lang="nb-NO"/>
              <a:t>Klikk for å redigere tittelstil</a:t>
            </a:r>
          </a:p>
        </p:txBody>
      </p:sp>
      <p:sp>
        <p:nvSpPr>
          <p:cNvPr id="3" name="Plassholder for innhold 2"/>
          <p:cNvSpPr>
            <a:spLocks noGrp="1"/>
          </p:cNvSpPr>
          <p:nvPr>
            <p:ph sz="half" idx="1"/>
          </p:nvPr>
        </p:nvSpPr>
        <p:spPr>
          <a:xfrm>
            <a:off x="719138" y="1492250"/>
            <a:ext cx="4548187" cy="47021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5419725" y="1492250"/>
            <a:ext cx="4548188" cy="470217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a:xfrm>
            <a:off x="719138" y="7029450"/>
            <a:ext cx="2495550" cy="357188"/>
          </a:xfrm>
        </p:spPr>
        <p:txBody>
          <a:bodyPr/>
          <a:lstStyle>
            <a:lvl1pPr>
              <a:defRPr/>
            </a:lvl1pPr>
          </a:lstStyle>
          <a:p>
            <a:fld id="{193A0000-2637-4078-BE62-800DE3D7E956}" type="datetime1">
              <a:rPr lang="nb-NO"/>
              <a:pPr/>
              <a:t>21.09.2018</a:t>
            </a:fld>
            <a:endParaRPr lang="nb-NO"/>
          </a:p>
        </p:txBody>
      </p:sp>
      <p:sp>
        <p:nvSpPr>
          <p:cNvPr id="6" name="Plassholder for bunntekst 5"/>
          <p:cNvSpPr>
            <a:spLocks noGrp="1"/>
          </p:cNvSpPr>
          <p:nvPr>
            <p:ph type="ftr" sz="quarter" idx="11"/>
          </p:nvPr>
        </p:nvSpPr>
        <p:spPr>
          <a:xfrm>
            <a:off x="3402013" y="7029450"/>
            <a:ext cx="4537075" cy="357188"/>
          </a:xfrm>
        </p:spPr>
        <p:txBody>
          <a:bodyPr/>
          <a:lstStyle>
            <a:lvl1pPr>
              <a:defRPr/>
            </a:lvl1pPr>
          </a:lstStyle>
          <a:p>
            <a:endParaRPr lang="nb-NO"/>
          </a:p>
        </p:txBody>
      </p:sp>
      <p:sp>
        <p:nvSpPr>
          <p:cNvPr id="7" name="Plassholder for lysbildenummer 6"/>
          <p:cNvSpPr>
            <a:spLocks noGrp="1"/>
          </p:cNvSpPr>
          <p:nvPr>
            <p:ph type="sldNum" sz="quarter" idx="12"/>
          </p:nvPr>
        </p:nvSpPr>
        <p:spPr>
          <a:xfrm>
            <a:off x="161925" y="7029450"/>
            <a:ext cx="485775" cy="357188"/>
          </a:xfrm>
        </p:spPr>
        <p:txBody>
          <a:bodyPr/>
          <a:lstStyle>
            <a:lvl1pPr>
              <a:defRPr/>
            </a:lvl1pPr>
          </a:lstStyle>
          <a:p>
            <a:fld id="{FF083085-7C25-4059-AB6E-D5A351FC162E}" type="slidenum">
              <a:rPr lang="nb-NO"/>
              <a:pPr/>
              <a:t>‹#›</a:t>
            </a:fld>
            <a:endParaRPr lang="nb-NO"/>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5" name="Line 2"/>
          <p:cNvSpPr>
            <a:spLocks noChangeShapeType="1"/>
          </p:cNvSpPr>
          <p:nvPr userDrawn="1"/>
        </p:nvSpPr>
        <p:spPr bwMode="auto">
          <a:xfrm>
            <a:off x="647700" y="769938"/>
            <a:ext cx="0" cy="6788150"/>
          </a:xfrm>
          <a:prstGeom prst="line">
            <a:avLst/>
          </a:prstGeom>
          <a:noFill/>
          <a:ln w="10795">
            <a:solidFill>
              <a:srgbClr val="E62B26"/>
            </a:solidFill>
            <a:round/>
            <a:headEnd/>
            <a:tailEnd/>
          </a:ln>
          <a:effectLst/>
        </p:spPr>
        <p:txBody>
          <a:bodyPr/>
          <a:lstStyle/>
          <a:p>
            <a:pPr defTabSz="1043056" fontAlgn="auto">
              <a:spcBef>
                <a:spcPts val="0"/>
              </a:spcBef>
              <a:spcAft>
                <a:spcPts val="0"/>
              </a:spcAft>
              <a:defRPr/>
            </a:pPr>
            <a:endParaRPr lang="en-US">
              <a:latin typeface="+mn-lt"/>
              <a:cs typeface="+mn-cs"/>
            </a:endParaRPr>
          </a:p>
        </p:txBody>
      </p:sp>
      <p:pic>
        <p:nvPicPr>
          <p:cNvPr id="6" name="Picture 3" descr="FUG_pp_tekstslide1_logo"/>
          <p:cNvPicPr>
            <a:picLocks noChangeAspect="1" noChangeArrowheads="1"/>
          </p:cNvPicPr>
          <p:nvPr userDrawn="1"/>
        </p:nvPicPr>
        <p:blipFill>
          <a:blip r:embed="rId2" cstate="print"/>
          <a:srcRect/>
          <a:stretch>
            <a:fillRect/>
          </a:stretch>
        </p:blipFill>
        <p:spPr bwMode="auto">
          <a:xfrm>
            <a:off x="8423275" y="6389688"/>
            <a:ext cx="1895475" cy="835025"/>
          </a:xfrm>
          <a:prstGeom prst="rect">
            <a:avLst/>
          </a:prstGeom>
          <a:noFill/>
          <a:ln w="9525">
            <a:noFill/>
            <a:miter lim="800000"/>
            <a:headEnd/>
            <a:tailEnd/>
          </a:ln>
        </p:spPr>
      </p:pic>
      <p:sp>
        <p:nvSpPr>
          <p:cNvPr id="2" name="Title 1"/>
          <p:cNvSpPr>
            <a:spLocks noGrp="1"/>
          </p:cNvSpPr>
          <p:nvPr>
            <p:ph type="title"/>
          </p:nvPr>
        </p:nvSpPr>
        <p:spPr/>
        <p:txBody>
          <a:bodyPr/>
          <a:lstStyle>
            <a:lvl1pPr>
              <a:defRPr>
                <a:solidFill>
                  <a:srgbClr val="E82925"/>
                </a:solidFill>
              </a:defRPr>
            </a:lvl1pPr>
          </a:lstStyle>
          <a:p>
            <a:r>
              <a:rPr lang="nb-NO" noProof="0"/>
              <a:t>Klikk for å redigere tittelstil</a:t>
            </a:r>
          </a:p>
        </p:txBody>
      </p:sp>
      <p:sp>
        <p:nvSpPr>
          <p:cNvPr id="3" name="Content Placeholder 2"/>
          <p:cNvSpPr>
            <a:spLocks noGrp="1"/>
          </p:cNvSpPr>
          <p:nvPr>
            <p:ph idx="1"/>
          </p:nvPr>
        </p:nvSpPr>
        <p:spPr>
          <a:xfrm>
            <a:off x="720000" y="1620000"/>
            <a:ext cx="4550400" cy="4705200"/>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9" name="Content Placeholder 2"/>
          <p:cNvSpPr>
            <a:spLocks noGrp="1"/>
          </p:cNvSpPr>
          <p:nvPr>
            <p:ph idx="13"/>
          </p:nvPr>
        </p:nvSpPr>
        <p:spPr>
          <a:xfrm>
            <a:off x="5418138" y="1620000"/>
            <a:ext cx="4550400" cy="4705200"/>
          </a:xfrm>
        </p:spPr>
        <p:txBody>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7" name="Date Placeholder 3"/>
          <p:cNvSpPr>
            <a:spLocks noGrp="1"/>
          </p:cNvSpPr>
          <p:nvPr>
            <p:ph type="dt" sz="half" idx="14"/>
          </p:nvPr>
        </p:nvSpPr>
        <p:spPr/>
        <p:txBody>
          <a:bodyPr/>
          <a:lstStyle>
            <a:lvl1pPr>
              <a:defRPr>
                <a:solidFill>
                  <a:srgbClr val="E82925"/>
                </a:solidFill>
              </a:defRPr>
            </a:lvl1pPr>
          </a:lstStyle>
          <a:p>
            <a:pPr>
              <a:defRPr/>
            </a:pPr>
            <a:fld id="{D79EE8FA-B9C3-4A94-A2B6-AFCE6A8A930E}" type="datetime1">
              <a:rPr lang="nb-NO"/>
              <a:pPr>
                <a:defRPr/>
              </a:pPr>
              <a:t>21.09.2018</a:t>
            </a:fld>
            <a:endParaRPr lang="en-US"/>
          </a:p>
        </p:txBody>
      </p:sp>
      <p:sp>
        <p:nvSpPr>
          <p:cNvPr id="8" name="Footer Placeholder 4"/>
          <p:cNvSpPr>
            <a:spLocks noGrp="1"/>
          </p:cNvSpPr>
          <p:nvPr>
            <p:ph type="ftr" sz="quarter" idx="15"/>
          </p:nvPr>
        </p:nvSpPr>
        <p:spPr/>
        <p:txBody>
          <a:bodyPr/>
          <a:lstStyle>
            <a:lvl1pPr>
              <a:defRPr>
                <a:solidFill>
                  <a:srgbClr val="E82925"/>
                </a:solidFill>
              </a:defRPr>
            </a:lvl1pPr>
          </a:lstStyle>
          <a:p>
            <a:pPr>
              <a:defRPr/>
            </a:pPr>
            <a:endParaRPr lang="nb-NO"/>
          </a:p>
        </p:txBody>
      </p:sp>
      <p:sp>
        <p:nvSpPr>
          <p:cNvPr id="10" name="Slide Number Placeholder 5"/>
          <p:cNvSpPr>
            <a:spLocks noGrp="1"/>
          </p:cNvSpPr>
          <p:nvPr>
            <p:ph type="sldNum" sz="quarter" idx="16"/>
          </p:nvPr>
        </p:nvSpPr>
        <p:spPr/>
        <p:txBody>
          <a:bodyPr/>
          <a:lstStyle>
            <a:lvl1pPr>
              <a:defRPr>
                <a:solidFill>
                  <a:srgbClr val="E82925"/>
                </a:solidFill>
              </a:defRPr>
            </a:lvl1pPr>
          </a:lstStyle>
          <a:p>
            <a:pPr>
              <a:defRPr/>
            </a:pPr>
            <a:fld id="{3E5F9541-B20E-4C4A-8478-F05E96D10210}"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a:t>Klikk for å redigere tittelstil</a:t>
            </a:r>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fld id="{7CA2E7D3-60F2-4749-B8E9-0900CFFD80C4}"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6DB94522-1F1A-4A95-8FC7-56BC66A4BF84}" type="slidenum">
              <a:rPr lang="nb-NO"/>
              <a:pPr/>
              <a:t>‹#›</a:t>
            </a:fld>
            <a:endParaRPr lang="nb-NO"/>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86CED33D-3E57-471A-B54C-A8683519FC6B}"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DA27315C-3840-4EB7-B925-39F6E002ECF0}" type="slidenum">
              <a:rPr lang="nb-NO"/>
              <a:pPr/>
              <a:t>‹#›</a:t>
            </a:fld>
            <a:endParaRPr lang="nb-NO"/>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fld id="{9DFF22C9-2683-4791-BDA5-A5AC7890B68A}"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3B936009-5D9B-45B3-B316-9AFC605588C6}" type="slidenum">
              <a:rPr lang="nb-NO"/>
              <a:pPr/>
              <a:t>‹#›</a:t>
            </a:fld>
            <a:endParaRPr lang="nb-NO"/>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fld id="{439D784B-F39A-4C3B-AB58-2925DCFAFC8E}"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283E966E-3A09-489D-9376-BAA1E04DEEE1}" type="slidenum">
              <a:rPr lang="nb-NO"/>
              <a:pPr/>
              <a:t>‹#›</a:t>
            </a:fld>
            <a:endParaRPr lang="nb-NO"/>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fld id="{D2E11549-1EBB-438E-B40E-08168DED32A5}" type="datetime1">
              <a:rPr lang="nb-NO"/>
              <a:pPr/>
              <a:t>21.09.2018</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C8740C76-9F54-4FCE-A76E-57678FD50F7D}"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fld id="{366FD9E7-BF9A-4215-B130-370F0B497D5E}" type="datetime1">
              <a:rPr lang="nb-NO"/>
              <a:pPr/>
              <a:t>21.09.2018</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718DFF5E-0992-4087-A683-051732C3B173}" type="slidenum">
              <a:rPr lang="nb-NO"/>
              <a:pPr/>
              <a:t>‹#›</a:t>
            </a:fld>
            <a:endParaRPr lang="nb-NO"/>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E478D5B5-803A-4458-8F80-256241AB6030}" type="datetime1">
              <a:rPr lang="nb-NO"/>
              <a:pPr/>
              <a:t>21.09.2018</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371772E7-B423-417F-9A0B-9C5CCE69D02E}" type="slidenum">
              <a:rPr lang="nb-NO"/>
              <a:pPr/>
              <a:t>‹#›</a:t>
            </a:fld>
            <a:endParaRPr lang="nb-NO"/>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EA7E339E-53A6-42A5-B9F1-25CDFC336E64}"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B665C99D-9FF9-45EC-A318-543E281B9FE6}" type="slidenum">
              <a:rPr lang="nb-NO"/>
              <a:pPr/>
              <a:t>‹#›</a:t>
            </a:fld>
            <a:endParaRPr lang="nb-NO"/>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360592D7-3A6C-4691-85D7-661947D0501E}"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DEF8FFDE-1BFC-4354-ADA7-93E551ACE826}" type="slidenum">
              <a:rPr lang="nb-NO"/>
              <a:pPr/>
              <a:t>‹#›</a:t>
            </a:fld>
            <a:endParaRPr lang="nb-NO"/>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E1057846-4413-440B-AF4A-D3241412F878}"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4F47E087-86A9-4B5D-849A-FF37663E2193}" type="slidenum">
              <a:rPr lang="nb-NO"/>
              <a:pPr/>
              <a:t>‹#›</a:t>
            </a:fld>
            <a:endParaRPr lang="nb-NO"/>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EDC2DCA9-53E8-4FF0-A25C-33E7CE08DF32}"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CC31952D-A0F5-421A-8DEC-1A3BEA241DE4}" type="slidenum">
              <a:rPr lang="nb-NO"/>
              <a:pPr/>
              <a:t>‹#›</a:t>
            </a:fld>
            <a:endParaRPr lang="nb-NO"/>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801688" y="2349500"/>
            <a:ext cx="9090025" cy="1620838"/>
          </a:xfrm>
        </p:spPr>
        <p:txBody>
          <a:bodyPr/>
          <a:lstStyle/>
          <a:p>
            <a:r>
              <a:rPr lang="nb-NO"/>
              <a:t>Klikk for å redigere tittelstil</a:t>
            </a:r>
          </a:p>
        </p:txBody>
      </p:sp>
      <p:sp>
        <p:nvSpPr>
          <p:cNvPr id="3" name="Undertittel 2"/>
          <p:cNvSpPr>
            <a:spLocks noGrp="1"/>
          </p:cNvSpPr>
          <p:nvPr>
            <p:ph type="subTitle" idx="1"/>
          </p:nvPr>
        </p:nvSpPr>
        <p:spPr>
          <a:xfrm>
            <a:off x="1603375" y="4284663"/>
            <a:ext cx="7486650" cy="19319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fld id="{23E46586-66D5-4B62-AF2D-B69AD4451B82}"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E23E1EEB-C4D5-4549-97E5-0E0D2BD8B76A}" type="slidenum">
              <a:rPr lang="nb-NO"/>
              <a:pPr/>
              <a:t>‹#›</a:t>
            </a:fld>
            <a:endParaRPr lang="nb-NO"/>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C4A310F9-2011-42D0-A310-B73C7348A314}"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56C5482F-60D8-4B4C-BB75-9FDA9184CFAB}" type="slidenum">
              <a:rPr lang="nb-NO"/>
              <a:pPr/>
              <a:t>‹#›</a:t>
            </a:fld>
            <a:endParaRPr lang="nb-NO"/>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44550" y="4859338"/>
            <a:ext cx="9090025" cy="1501775"/>
          </a:xfrm>
        </p:spPr>
        <p:txBody>
          <a:bodyPr/>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fld id="{ADDB53DC-8C5D-42BD-BFDF-47830F3CD3CC}"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818F0713-1286-408B-9821-59D53F887B91}" type="slidenum">
              <a:rPr lang="nb-NO"/>
              <a:pPr/>
              <a:t>‹#›</a:t>
            </a:fld>
            <a:endParaRPr lang="nb-NO"/>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719138" y="1492250"/>
            <a:ext cx="4548187"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419725" y="1492250"/>
            <a:ext cx="4548188" cy="4702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fld id="{28206C89-A03E-4064-B7C4-16B89BEA3593}"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C6CA0C4C-B118-4840-9001-581C82D058F2}"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330325" y="1471613"/>
            <a:ext cx="4422775" cy="43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905500" y="1471613"/>
            <a:ext cx="4422775" cy="433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fld id="{7CF2171A-9ABE-4D5D-BD00-9AB4A521B0E0}" type="datetime1">
              <a:rPr lang="nb-NO"/>
              <a:pPr/>
              <a:t>21.09.2018</a:t>
            </a:fld>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E0A871CC-4EE8-488F-A59B-98CDCB4CA2EC}" type="slidenum">
              <a:rPr lang="nb-NO"/>
              <a:pPr/>
              <a:t>‹#›</a:t>
            </a:fld>
            <a:endParaRPr lang="nb-NO"/>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fld id="{0A58DF36-1ADD-403E-8162-8B18207C6432}" type="datetime1">
              <a:rPr lang="nb-NO"/>
              <a:pPr/>
              <a:t>21.09.2018</a:t>
            </a:fld>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D252FF10-4EE8-4A07-B704-E5C439925662}" type="slidenum">
              <a:rPr lang="nb-NO"/>
              <a:pPr/>
              <a:t>‹#›</a:t>
            </a:fld>
            <a:endParaRPr lang="nb-NO"/>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fld id="{18FBF1C7-EB48-4292-867C-577F53368387}" type="datetime1">
              <a:rPr lang="nb-NO"/>
              <a:pPr/>
              <a:t>21.09.2018</a:t>
            </a:fld>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DE57D9A7-F1FC-4DDC-BEEA-CC904094E249}" type="slidenum">
              <a:rPr lang="nb-NO"/>
              <a:pPr/>
              <a:t>‹#›</a:t>
            </a:fld>
            <a:endParaRPr lang="nb-NO"/>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3F40D7A2-E21B-465C-B764-C0DE02517E24}"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EAABEEF8-F558-4E82-BDA3-C9A95D4F1B00}" type="slidenum">
              <a:rPr lang="nb-NO"/>
              <a:pPr/>
              <a:t>‹#›</a:t>
            </a:fld>
            <a:endParaRPr lang="nb-NO"/>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fld id="{21D1019E-E4CB-40A2-9480-3F56E5A2786D}" type="datetime1">
              <a:rPr lang="nb-NO"/>
              <a:pPr/>
              <a:t>21.09.2018</a:t>
            </a:fld>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D3B5A52C-5576-4F2D-B581-910400B17A5F}" type="slidenum">
              <a:rPr lang="nb-NO"/>
              <a:pPr/>
              <a:t>‹#›</a:t>
            </a:fld>
            <a:endParaRPr lang="nb-NO"/>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BDFA38C8-6AED-45F6-AF9B-F52D49BD453A}"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2A8BB9BB-88C7-4EC7-A9D0-B21707D9FD9C}" type="slidenum">
              <a:rPr lang="nb-NO"/>
              <a:pPr/>
              <a:t>‹#›</a:t>
            </a:fld>
            <a:endParaRPr lang="nb-NO"/>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7656513" y="647700"/>
            <a:ext cx="2311400" cy="55467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719138" y="647700"/>
            <a:ext cx="6784975" cy="55467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fld id="{E489096D-FF84-43E5-9D0C-01493F6181A3}" type="datetime1">
              <a:rPr lang="nb-NO"/>
              <a:pPr/>
              <a:t>21.09.2018</a:t>
            </a:fld>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7FE81D49-0A3B-42F7-BB0F-92F804286DB0}"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534988" y="303213"/>
            <a:ext cx="9623425" cy="1260475"/>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534988" y="301625"/>
            <a:ext cx="3517900" cy="1281113"/>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095500" y="5292725"/>
            <a:ext cx="6416675" cy="625475"/>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4.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31F2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30325" y="647700"/>
            <a:ext cx="8997950" cy="7556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a:t>Klikk for å redigere tittelstil</a:t>
            </a:r>
          </a:p>
        </p:txBody>
      </p:sp>
      <p:sp>
        <p:nvSpPr>
          <p:cNvPr id="1027" name="Rectangle 3"/>
          <p:cNvSpPr>
            <a:spLocks noGrp="1" noChangeArrowheads="1"/>
          </p:cNvSpPr>
          <p:nvPr>
            <p:ph type="body" idx="1"/>
          </p:nvPr>
        </p:nvSpPr>
        <p:spPr bwMode="auto">
          <a:xfrm>
            <a:off x="1330325" y="1471613"/>
            <a:ext cx="8997950" cy="433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1031" name="Picture 7" descr="FUG_pp_titleslide_logo"/>
          <p:cNvPicPr>
            <a:picLocks noChangeAspect="1" noChangeArrowheads="1"/>
          </p:cNvPicPr>
          <p:nvPr/>
        </p:nvPicPr>
        <p:blipFill>
          <a:blip r:embed="rId13" cstate="print"/>
          <a:srcRect/>
          <a:stretch>
            <a:fillRect/>
          </a:stretch>
        </p:blipFill>
        <p:spPr bwMode="auto">
          <a:xfrm>
            <a:off x="7115175" y="5792788"/>
            <a:ext cx="3213100" cy="1401762"/>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r" defTabSz="1042988" rtl="0" eaLnBrk="1" fontAlgn="base" hangingPunct="1">
        <a:spcBef>
          <a:spcPct val="0"/>
        </a:spcBef>
        <a:spcAft>
          <a:spcPct val="0"/>
        </a:spcAft>
        <a:defRPr sz="4500">
          <a:solidFill>
            <a:schemeClr val="bg1"/>
          </a:solidFill>
          <a:latin typeface="+mj-lt"/>
          <a:ea typeface="+mj-ea"/>
          <a:cs typeface="+mj-cs"/>
        </a:defRPr>
      </a:lvl1pPr>
      <a:lvl2pPr algn="r" defTabSz="1042988" rtl="0" eaLnBrk="1" fontAlgn="base" hangingPunct="1">
        <a:spcBef>
          <a:spcPct val="0"/>
        </a:spcBef>
        <a:spcAft>
          <a:spcPct val="0"/>
        </a:spcAft>
        <a:defRPr sz="4500">
          <a:solidFill>
            <a:schemeClr val="bg1"/>
          </a:solidFill>
          <a:latin typeface="Arial Black" pitchFamily="34" charset="0"/>
          <a:cs typeface="Arial" charset="0"/>
        </a:defRPr>
      </a:lvl2pPr>
      <a:lvl3pPr algn="r" defTabSz="1042988" rtl="0" eaLnBrk="1" fontAlgn="base" hangingPunct="1">
        <a:spcBef>
          <a:spcPct val="0"/>
        </a:spcBef>
        <a:spcAft>
          <a:spcPct val="0"/>
        </a:spcAft>
        <a:defRPr sz="4500">
          <a:solidFill>
            <a:schemeClr val="bg1"/>
          </a:solidFill>
          <a:latin typeface="Arial Black" pitchFamily="34" charset="0"/>
          <a:cs typeface="Arial" charset="0"/>
        </a:defRPr>
      </a:lvl3pPr>
      <a:lvl4pPr algn="r" defTabSz="1042988" rtl="0" eaLnBrk="1" fontAlgn="base" hangingPunct="1">
        <a:spcBef>
          <a:spcPct val="0"/>
        </a:spcBef>
        <a:spcAft>
          <a:spcPct val="0"/>
        </a:spcAft>
        <a:defRPr sz="4500">
          <a:solidFill>
            <a:schemeClr val="bg1"/>
          </a:solidFill>
          <a:latin typeface="Arial Black" pitchFamily="34" charset="0"/>
          <a:cs typeface="Arial" charset="0"/>
        </a:defRPr>
      </a:lvl4pPr>
      <a:lvl5pPr algn="r" defTabSz="1042988" rtl="0" eaLnBrk="1" fontAlgn="base" hangingPunct="1">
        <a:spcBef>
          <a:spcPct val="0"/>
        </a:spcBef>
        <a:spcAft>
          <a:spcPct val="0"/>
        </a:spcAft>
        <a:defRPr sz="4500">
          <a:solidFill>
            <a:schemeClr val="bg1"/>
          </a:solidFill>
          <a:latin typeface="Arial Black" pitchFamily="34" charset="0"/>
          <a:cs typeface="Arial" charset="0"/>
        </a:defRPr>
      </a:lvl5pPr>
      <a:lvl6pPr marL="457200" algn="r" defTabSz="1042988" rtl="0" eaLnBrk="1" fontAlgn="base" hangingPunct="1">
        <a:spcBef>
          <a:spcPct val="0"/>
        </a:spcBef>
        <a:spcAft>
          <a:spcPct val="0"/>
        </a:spcAft>
        <a:defRPr sz="4500">
          <a:solidFill>
            <a:schemeClr val="bg1"/>
          </a:solidFill>
          <a:latin typeface="Arial Black" pitchFamily="34" charset="0"/>
          <a:cs typeface="Arial" charset="0"/>
        </a:defRPr>
      </a:lvl6pPr>
      <a:lvl7pPr marL="914400" algn="r" defTabSz="1042988" rtl="0" eaLnBrk="1" fontAlgn="base" hangingPunct="1">
        <a:spcBef>
          <a:spcPct val="0"/>
        </a:spcBef>
        <a:spcAft>
          <a:spcPct val="0"/>
        </a:spcAft>
        <a:defRPr sz="4500">
          <a:solidFill>
            <a:schemeClr val="bg1"/>
          </a:solidFill>
          <a:latin typeface="Arial Black" pitchFamily="34" charset="0"/>
          <a:cs typeface="Arial" charset="0"/>
        </a:defRPr>
      </a:lvl7pPr>
      <a:lvl8pPr marL="1371600" algn="r" defTabSz="1042988" rtl="0" eaLnBrk="1" fontAlgn="base" hangingPunct="1">
        <a:spcBef>
          <a:spcPct val="0"/>
        </a:spcBef>
        <a:spcAft>
          <a:spcPct val="0"/>
        </a:spcAft>
        <a:defRPr sz="4500">
          <a:solidFill>
            <a:schemeClr val="bg1"/>
          </a:solidFill>
          <a:latin typeface="Arial Black" pitchFamily="34" charset="0"/>
          <a:cs typeface="Arial" charset="0"/>
        </a:defRPr>
      </a:lvl8pPr>
      <a:lvl9pPr marL="1828800" algn="r" defTabSz="1042988" rtl="0" eaLnBrk="1" fontAlgn="base" hangingPunct="1">
        <a:spcBef>
          <a:spcPct val="0"/>
        </a:spcBef>
        <a:spcAft>
          <a:spcPct val="0"/>
        </a:spcAft>
        <a:defRPr sz="4500">
          <a:solidFill>
            <a:schemeClr val="bg1"/>
          </a:solidFill>
          <a:latin typeface="Arial Black" pitchFamily="34" charset="0"/>
          <a:cs typeface="Arial" charset="0"/>
        </a:defRPr>
      </a:lvl9pPr>
    </p:titleStyle>
    <p:bodyStyle>
      <a:lvl1pPr marL="390525" indent="-390525" algn="r" defTabSz="1042988" rtl="0" eaLnBrk="1" fontAlgn="base" hangingPunct="1">
        <a:spcBef>
          <a:spcPct val="20000"/>
        </a:spcBef>
        <a:spcAft>
          <a:spcPct val="0"/>
        </a:spcAft>
        <a:defRPr sz="2500">
          <a:solidFill>
            <a:schemeClr val="bg1"/>
          </a:solidFill>
          <a:latin typeface="+mn-lt"/>
          <a:ea typeface="+mn-ea"/>
          <a:cs typeface="+mn-cs"/>
        </a:defRPr>
      </a:lvl1pPr>
      <a:lvl2pPr marL="847725" indent="-325438" algn="r" defTabSz="1042988" rtl="0" eaLnBrk="1" fontAlgn="base" hangingPunct="1">
        <a:spcBef>
          <a:spcPct val="20000"/>
        </a:spcBef>
        <a:spcAft>
          <a:spcPct val="0"/>
        </a:spcAft>
        <a:buChar char="–"/>
        <a:defRPr sz="100">
          <a:solidFill>
            <a:schemeClr val="tx1"/>
          </a:solidFill>
          <a:latin typeface="Arial" charset="0"/>
          <a:cs typeface="+mn-cs"/>
        </a:defRPr>
      </a:lvl2pPr>
      <a:lvl3pPr marL="1303338" indent="-260350" algn="r" defTabSz="1042988" rtl="0" eaLnBrk="1" fontAlgn="base" hangingPunct="1">
        <a:spcBef>
          <a:spcPct val="20000"/>
        </a:spcBef>
        <a:spcAft>
          <a:spcPct val="0"/>
        </a:spcAft>
        <a:buChar char="•"/>
        <a:defRPr sz="100">
          <a:solidFill>
            <a:schemeClr val="tx1"/>
          </a:solidFill>
          <a:latin typeface="Arial" charset="0"/>
          <a:cs typeface="+mn-cs"/>
        </a:defRPr>
      </a:lvl3pPr>
      <a:lvl4pPr marL="1825625" indent="-260350" algn="r" defTabSz="1042988" rtl="0" eaLnBrk="1" fontAlgn="base" hangingPunct="1">
        <a:spcBef>
          <a:spcPct val="20000"/>
        </a:spcBef>
        <a:spcAft>
          <a:spcPct val="0"/>
        </a:spcAft>
        <a:buChar char="–"/>
        <a:defRPr sz="100">
          <a:solidFill>
            <a:schemeClr val="tx1"/>
          </a:solidFill>
          <a:latin typeface="Arial" charset="0"/>
          <a:cs typeface="+mn-cs"/>
        </a:defRPr>
      </a:lvl4pPr>
      <a:lvl5pPr marL="2346325" indent="-260350" algn="r" defTabSz="1042988" rtl="0" eaLnBrk="1" fontAlgn="base" hangingPunct="1">
        <a:spcBef>
          <a:spcPct val="20000"/>
        </a:spcBef>
        <a:spcAft>
          <a:spcPct val="0"/>
        </a:spcAft>
        <a:buChar char="»"/>
        <a:defRPr sz="100">
          <a:solidFill>
            <a:schemeClr val="tx1"/>
          </a:solidFill>
          <a:latin typeface="Arial" charset="0"/>
          <a:cs typeface="+mn-cs"/>
        </a:defRPr>
      </a:lvl5pPr>
      <a:lvl6pPr marL="2803525" indent="-260350" algn="r" defTabSz="1042988" rtl="0" eaLnBrk="1" fontAlgn="base" hangingPunct="1">
        <a:spcBef>
          <a:spcPct val="20000"/>
        </a:spcBef>
        <a:spcAft>
          <a:spcPct val="0"/>
        </a:spcAft>
        <a:buChar char="»"/>
        <a:defRPr sz="100">
          <a:solidFill>
            <a:schemeClr val="tx1"/>
          </a:solidFill>
          <a:latin typeface="Arial" charset="0"/>
          <a:cs typeface="+mn-cs"/>
        </a:defRPr>
      </a:lvl6pPr>
      <a:lvl7pPr marL="3260725" indent="-260350" algn="r" defTabSz="1042988" rtl="0" eaLnBrk="1" fontAlgn="base" hangingPunct="1">
        <a:spcBef>
          <a:spcPct val="20000"/>
        </a:spcBef>
        <a:spcAft>
          <a:spcPct val="0"/>
        </a:spcAft>
        <a:buChar char="»"/>
        <a:defRPr sz="100">
          <a:solidFill>
            <a:schemeClr val="tx1"/>
          </a:solidFill>
          <a:latin typeface="Arial" charset="0"/>
          <a:cs typeface="+mn-cs"/>
        </a:defRPr>
      </a:lvl7pPr>
      <a:lvl8pPr marL="3717925" indent="-260350" algn="r" defTabSz="1042988" rtl="0" eaLnBrk="1" fontAlgn="base" hangingPunct="1">
        <a:spcBef>
          <a:spcPct val="20000"/>
        </a:spcBef>
        <a:spcAft>
          <a:spcPct val="0"/>
        </a:spcAft>
        <a:buChar char="»"/>
        <a:defRPr sz="100">
          <a:solidFill>
            <a:schemeClr val="tx1"/>
          </a:solidFill>
          <a:latin typeface="Arial" charset="0"/>
          <a:cs typeface="+mn-cs"/>
        </a:defRPr>
      </a:lvl8pPr>
      <a:lvl9pPr marL="4175125" indent="-260350" algn="r" defTabSz="1042988" rtl="0" eaLnBrk="1" fontAlgn="base" hangingPunct="1">
        <a:spcBef>
          <a:spcPct val="20000"/>
        </a:spcBef>
        <a:spcAft>
          <a:spcPct val="0"/>
        </a:spcAft>
        <a:buChar char="»"/>
        <a:defRPr sz="100">
          <a:solidFill>
            <a:schemeClr val="tx1"/>
          </a:solidFill>
          <a:latin typeface="Arial" charset="0"/>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a:t>Click to edit Master title style</a:t>
            </a:r>
          </a:p>
        </p:txBody>
      </p:sp>
      <p:sp>
        <p:nvSpPr>
          <p:cNvPr id="6147"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a:p>
        </p:txBody>
      </p:sp>
      <p:sp>
        <p:nvSpPr>
          <p:cNvPr id="6148"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rgbClr val="E62B26"/>
                </a:solidFill>
              </a:defRPr>
            </a:lvl1pPr>
          </a:lstStyle>
          <a:p>
            <a:fld id="{DCBB3811-9856-48A8-8CC5-BD81DA074E00}" type="datetime1">
              <a:rPr lang="nb-NO"/>
              <a:pPr/>
              <a:t>21.09.2018</a:t>
            </a:fld>
            <a:endParaRPr lang="nb-NO"/>
          </a:p>
        </p:txBody>
      </p:sp>
      <p:sp>
        <p:nvSpPr>
          <p:cNvPr id="6149"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rgbClr val="E62B26"/>
                </a:solidFill>
              </a:defRPr>
            </a:lvl1pPr>
          </a:lstStyle>
          <a:p>
            <a:endParaRPr lang="nb-NO"/>
          </a:p>
        </p:txBody>
      </p:sp>
      <p:sp>
        <p:nvSpPr>
          <p:cNvPr id="6150"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rgbClr val="E62B26"/>
                </a:solidFill>
              </a:defRPr>
            </a:lvl1pPr>
          </a:lstStyle>
          <a:p>
            <a:fld id="{6E1262FA-48AD-466F-92D5-6D1A0C6E049A}" type="slidenum">
              <a:rPr lang="nb-NO"/>
              <a:pPr/>
              <a:t>‹#›</a:t>
            </a:fld>
            <a:endParaRPr lang="nb-NO"/>
          </a:p>
        </p:txBody>
      </p:sp>
      <p:sp>
        <p:nvSpPr>
          <p:cNvPr id="6152" name="Line 8"/>
          <p:cNvSpPr>
            <a:spLocks noChangeShapeType="1"/>
          </p:cNvSpPr>
          <p:nvPr/>
        </p:nvSpPr>
        <p:spPr bwMode="auto">
          <a:xfrm>
            <a:off x="647700" y="769938"/>
            <a:ext cx="0" cy="6788150"/>
          </a:xfrm>
          <a:prstGeom prst="line">
            <a:avLst/>
          </a:prstGeom>
          <a:noFill/>
          <a:ln w="10795">
            <a:solidFill>
              <a:srgbClr val="E62B26"/>
            </a:solidFill>
            <a:round/>
            <a:headEnd/>
            <a:tailEnd/>
          </a:ln>
          <a:effectLst/>
        </p:spPr>
        <p:txBody>
          <a:bodyPr/>
          <a:lstStyle/>
          <a:p>
            <a:endParaRPr lang="nb-NO"/>
          </a:p>
        </p:txBody>
      </p:sp>
      <p:pic>
        <p:nvPicPr>
          <p:cNvPr id="6154" name="Picture 10" descr="FUG_pp_tekstslide1_logo"/>
          <p:cNvPicPr>
            <a:picLocks noChangeAspect="1" noChangeArrowheads="1"/>
          </p:cNvPicPr>
          <p:nvPr/>
        </p:nvPicPr>
        <p:blipFill>
          <a:blip r:embed="rId15"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96" r:id="rId12"/>
    <p:sldLayoutId id="2147483697" r:id="rId13"/>
  </p:sldLayoutIdLst>
  <p:hf hdr="0" ftr="0" dt="0"/>
  <p:txStyles>
    <p:titleStyle>
      <a:lvl1pPr algn="l" rtl="0" fontAlgn="base">
        <a:spcBef>
          <a:spcPct val="0"/>
        </a:spcBef>
        <a:spcAft>
          <a:spcPct val="0"/>
        </a:spcAft>
        <a:defRPr sz="4500">
          <a:solidFill>
            <a:srgbClr val="E62B26"/>
          </a:solidFill>
          <a:latin typeface="+mj-lt"/>
          <a:ea typeface="+mj-ea"/>
          <a:cs typeface="+mj-cs"/>
        </a:defRPr>
      </a:lvl1pPr>
      <a:lvl2pPr algn="l" rtl="0" fontAlgn="base">
        <a:spcBef>
          <a:spcPct val="0"/>
        </a:spcBef>
        <a:spcAft>
          <a:spcPct val="0"/>
        </a:spcAft>
        <a:defRPr sz="4500">
          <a:solidFill>
            <a:srgbClr val="E62B26"/>
          </a:solidFill>
          <a:latin typeface="Arial Black" pitchFamily="34" charset="0"/>
          <a:cs typeface="Arial" charset="0"/>
        </a:defRPr>
      </a:lvl2pPr>
      <a:lvl3pPr algn="l" rtl="0" fontAlgn="base">
        <a:spcBef>
          <a:spcPct val="0"/>
        </a:spcBef>
        <a:spcAft>
          <a:spcPct val="0"/>
        </a:spcAft>
        <a:defRPr sz="4500">
          <a:solidFill>
            <a:srgbClr val="E62B26"/>
          </a:solidFill>
          <a:latin typeface="Arial Black" pitchFamily="34" charset="0"/>
          <a:cs typeface="Arial" charset="0"/>
        </a:defRPr>
      </a:lvl3pPr>
      <a:lvl4pPr algn="l" rtl="0" fontAlgn="base">
        <a:spcBef>
          <a:spcPct val="0"/>
        </a:spcBef>
        <a:spcAft>
          <a:spcPct val="0"/>
        </a:spcAft>
        <a:defRPr sz="4500">
          <a:solidFill>
            <a:srgbClr val="E62B26"/>
          </a:solidFill>
          <a:latin typeface="Arial Black" pitchFamily="34" charset="0"/>
          <a:cs typeface="Arial" charset="0"/>
        </a:defRPr>
      </a:lvl4pPr>
      <a:lvl5pPr algn="l" rtl="0" fontAlgn="base">
        <a:spcBef>
          <a:spcPct val="0"/>
        </a:spcBef>
        <a:spcAft>
          <a:spcPct val="0"/>
        </a:spcAft>
        <a:defRPr sz="4500">
          <a:solidFill>
            <a:srgbClr val="E62B26"/>
          </a:solidFill>
          <a:latin typeface="Arial Black" pitchFamily="34" charset="0"/>
          <a:cs typeface="Arial" charset="0"/>
        </a:defRPr>
      </a:lvl5pPr>
      <a:lvl6pPr marL="457200" algn="l" rtl="0" fontAlgn="base">
        <a:spcBef>
          <a:spcPct val="0"/>
        </a:spcBef>
        <a:spcAft>
          <a:spcPct val="0"/>
        </a:spcAft>
        <a:defRPr sz="4500">
          <a:solidFill>
            <a:srgbClr val="E62B26"/>
          </a:solidFill>
          <a:latin typeface="Arial Black" pitchFamily="34" charset="0"/>
          <a:cs typeface="Arial" charset="0"/>
        </a:defRPr>
      </a:lvl6pPr>
      <a:lvl7pPr marL="914400" algn="l" rtl="0" fontAlgn="base">
        <a:spcBef>
          <a:spcPct val="0"/>
        </a:spcBef>
        <a:spcAft>
          <a:spcPct val="0"/>
        </a:spcAft>
        <a:defRPr sz="4500">
          <a:solidFill>
            <a:srgbClr val="E62B26"/>
          </a:solidFill>
          <a:latin typeface="Arial Black" pitchFamily="34" charset="0"/>
          <a:cs typeface="Arial" charset="0"/>
        </a:defRPr>
      </a:lvl7pPr>
      <a:lvl8pPr marL="1371600" algn="l" rtl="0" fontAlgn="base">
        <a:spcBef>
          <a:spcPct val="0"/>
        </a:spcBef>
        <a:spcAft>
          <a:spcPct val="0"/>
        </a:spcAft>
        <a:defRPr sz="4500">
          <a:solidFill>
            <a:srgbClr val="E62B26"/>
          </a:solidFill>
          <a:latin typeface="Arial Black" pitchFamily="34" charset="0"/>
          <a:cs typeface="Arial" charset="0"/>
        </a:defRPr>
      </a:lvl8pPr>
      <a:lvl9pPr marL="1828800" algn="l" rtl="0" fontAlgn="base">
        <a:spcBef>
          <a:spcPct val="0"/>
        </a:spcBef>
        <a:spcAft>
          <a:spcPct val="0"/>
        </a:spcAft>
        <a:defRPr sz="4500">
          <a:solidFill>
            <a:srgbClr val="E62B26"/>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tx1"/>
          </a:solidFill>
          <a:latin typeface="+mn-lt"/>
          <a:ea typeface="+mn-ea"/>
          <a:cs typeface="+mn-cs"/>
        </a:defRPr>
      </a:lvl1pPr>
      <a:lvl2pPr marL="742950" indent="-285750" algn="l" rtl="0" fontAlgn="base">
        <a:spcBef>
          <a:spcPct val="20000"/>
        </a:spcBef>
        <a:spcAft>
          <a:spcPct val="0"/>
        </a:spcAft>
        <a:buChar char="–"/>
        <a:defRPr sz="2100">
          <a:solidFill>
            <a:schemeClr val="tx1"/>
          </a:solidFill>
          <a:latin typeface="+mn-lt"/>
          <a:cs typeface="+mn-cs"/>
        </a:defRPr>
      </a:lvl2pPr>
      <a:lvl3pPr marL="1143000" indent="-228600" algn="l" rtl="0" fontAlgn="base">
        <a:spcBef>
          <a:spcPct val="20000"/>
        </a:spcBef>
        <a:spcAft>
          <a:spcPct val="0"/>
        </a:spcAft>
        <a:buChar char="•"/>
        <a:defRPr sz="1900">
          <a:solidFill>
            <a:schemeClr val="tx1"/>
          </a:solidFill>
          <a:latin typeface="+mn-lt"/>
          <a:cs typeface="+mn-cs"/>
        </a:defRPr>
      </a:lvl3pPr>
      <a:lvl4pPr marL="1600200" indent="-228600" algn="l" rtl="0" fontAlgn="base">
        <a:spcBef>
          <a:spcPct val="20000"/>
        </a:spcBef>
        <a:spcAft>
          <a:spcPct val="0"/>
        </a:spcAft>
        <a:buChar char="–"/>
        <a:defRPr sz="1700">
          <a:solidFill>
            <a:schemeClr val="tx1"/>
          </a:solidFill>
          <a:latin typeface="+mn-lt"/>
          <a:cs typeface="+mn-cs"/>
        </a:defRPr>
      </a:lvl4pPr>
      <a:lvl5pPr marL="2057400" indent="-228600" algn="l" rtl="0" fontAlgn="base">
        <a:spcBef>
          <a:spcPct val="20000"/>
        </a:spcBef>
        <a:spcAft>
          <a:spcPct val="0"/>
        </a:spcAft>
        <a:buChar char="»"/>
        <a:defRPr sz="1700">
          <a:solidFill>
            <a:schemeClr val="tx1"/>
          </a:solidFill>
          <a:latin typeface="+mn-lt"/>
          <a:cs typeface="+mn-cs"/>
        </a:defRPr>
      </a:lvl5pPr>
      <a:lvl6pPr marL="2514600" indent="-228600" algn="l" rtl="0" fontAlgn="base">
        <a:spcBef>
          <a:spcPct val="20000"/>
        </a:spcBef>
        <a:spcAft>
          <a:spcPct val="0"/>
        </a:spcAft>
        <a:buChar char="»"/>
        <a:defRPr sz="1700">
          <a:solidFill>
            <a:schemeClr val="tx1"/>
          </a:solidFill>
          <a:latin typeface="+mn-lt"/>
          <a:cs typeface="+mn-cs"/>
        </a:defRPr>
      </a:lvl6pPr>
      <a:lvl7pPr marL="2971800" indent="-228600" algn="l" rtl="0" fontAlgn="base">
        <a:spcBef>
          <a:spcPct val="20000"/>
        </a:spcBef>
        <a:spcAft>
          <a:spcPct val="0"/>
        </a:spcAft>
        <a:buChar char="»"/>
        <a:defRPr sz="1700">
          <a:solidFill>
            <a:schemeClr val="tx1"/>
          </a:solidFill>
          <a:latin typeface="+mn-lt"/>
          <a:cs typeface="+mn-cs"/>
        </a:defRPr>
      </a:lvl7pPr>
      <a:lvl8pPr marL="3429000" indent="-228600" algn="l" rtl="0" fontAlgn="base">
        <a:spcBef>
          <a:spcPct val="20000"/>
        </a:spcBef>
        <a:spcAft>
          <a:spcPct val="0"/>
        </a:spcAft>
        <a:buChar char="»"/>
        <a:defRPr sz="1700">
          <a:solidFill>
            <a:schemeClr val="tx1"/>
          </a:solidFill>
          <a:latin typeface="+mn-lt"/>
          <a:cs typeface="+mn-cs"/>
        </a:defRPr>
      </a:lvl8pPr>
      <a:lvl9pPr marL="3886200" indent="-228600" algn="l" rtl="0" fontAlgn="base">
        <a:spcBef>
          <a:spcPct val="20000"/>
        </a:spcBef>
        <a:spcAft>
          <a:spcPct val="0"/>
        </a:spcAft>
        <a:buChar char="»"/>
        <a:defRPr sz="17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7C943"/>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a:t>Click to edit Master title style</a:t>
            </a:r>
          </a:p>
        </p:txBody>
      </p:sp>
      <p:sp>
        <p:nvSpPr>
          <p:cNvPr id="115715"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a:p>
        </p:txBody>
      </p:sp>
      <p:sp>
        <p:nvSpPr>
          <p:cNvPr id="115716"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chemeClr val="bg1"/>
                </a:solidFill>
              </a:defRPr>
            </a:lvl1pPr>
          </a:lstStyle>
          <a:p>
            <a:fld id="{3E76624C-48D7-49B0-A275-535F3F98EF32}" type="datetime1">
              <a:rPr lang="nb-NO"/>
              <a:pPr/>
              <a:t>21.09.2018</a:t>
            </a:fld>
            <a:endParaRPr lang="nb-NO"/>
          </a:p>
        </p:txBody>
      </p:sp>
      <p:sp>
        <p:nvSpPr>
          <p:cNvPr id="115717"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chemeClr val="bg1"/>
                </a:solidFill>
              </a:defRPr>
            </a:lvl1pPr>
          </a:lstStyle>
          <a:p>
            <a:endParaRPr lang="nb-NO"/>
          </a:p>
        </p:txBody>
      </p:sp>
      <p:sp>
        <p:nvSpPr>
          <p:cNvPr id="115718"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chemeClr val="bg1"/>
                </a:solidFill>
              </a:defRPr>
            </a:lvl1pPr>
          </a:lstStyle>
          <a:p>
            <a:fld id="{EC226FE1-E85F-4726-B522-1ADCB1685FDD}" type="slidenum">
              <a:rPr lang="nb-NO"/>
              <a:pPr/>
              <a:t>‹#›</a:t>
            </a:fld>
            <a:endParaRPr lang="nb-NO"/>
          </a:p>
        </p:txBody>
      </p:sp>
      <p:sp>
        <p:nvSpPr>
          <p:cNvPr id="115719" name="Line 7"/>
          <p:cNvSpPr>
            <a:spLocks noChangeShapeType="1"/>
          </p:cNvSpPr>
          <p:nvPr/>
        </p:nvSpPr>
        <p:spPr bwMode="auto">
          <a:xfrm>
            <a:off x="647700" y="769938"/>
            <a:ext cx="0" cy="6788150"/>
          </a:xfrm>
          <a:prstGeom prst="line">
            <a:avLst/>
          </a:prstGeom>
          <a:noFill/>
          <a:ln w="10795">
            <a:solidFill>
              <a:schemeClr val="bg1"/>
            </a:solidFill>
            <a:round/>
            <a:headEnd/>
            <a:tailEnd/>
          </a:ln>
          <a:effectLst/>
        </p:spPr>
        <p:txBody>
          <a:bodyPr/>
          <a:lstStyle/>
          <a:p>
            <a:endParaRPr lang="nb-NO"/>
          </a:p>
        </p:txBody>
      </p:sp>
      <p:pic>
        <p:nvPicPr>
          <p:cNvPr id="115721" name="Picture 9" descr="FUG_pp_tekstslide2_logo"/>
          <p:cNvPicPr>
            <a:picLocks noChangeAspect="1" noChangeArrowheads="1"/>
          </p:cNvPicPr>
          <p:nvPr/>
        </p:nvPicPr>
        <p:blipFill>
          <a:blip r:embed="rId13"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fontAlgn="base">
        <a:spcBef>
          <a:spcPct val="0"/>
        </a:spcBef>
        <a:spcAft>
          <a:spcPct val="0"/>
        </a:spcAft>
        <a:defRPr sz="4500">
          <a:solidFill>
            <a:schemeClr val="bg1"/>
          </a:solidFill>
          <a:latin typeface="+mj-lt"/>
          <a:ea typeface="+mj-ea"/>
          <a:cs typeface="+mj-cs"/>
        </a:defRPr>
      </a:lvl1pPr>
      <a:lvl2pPr algn="l" rtl="0" fontAlgn="base">
        <a:spcBef>
          <a:spcPct val="0"/>
        </a:spcBef>
        <a:spcAft>
          <a:spcPct val="0"/>
        </a:spcAft>
        <a:defRPr sz="4500">
          <a:solidFill>
            <a:schemeClr val="bg1"/>
          </a:solidFill>
          <a:latin typeface="Arial Black" pitchFamily="34" charset="0"/>
          <a:cs typeface="Arial" charset="0"/>
        </a:defRPr>
      </a:lvl2pPr>
      <a:lvl3pPr algn="l" rtl="0" fontAlgn="base">
        <a:spcBef>
          <a:spcPct val="0"/>
        </a:spcBef>
        <a:spcAft>
          <a:spcPct val="0"/>
        </a:spcAft>
        <a:defRPr sz="4500">
          <a:solidFill>
            <a:schemeClr val="bg1"/>
          </a:solidFill>
          <a:latin typeface="Arial Black" pitchFamily="34" charset="0"/>
          <a:cs typeface="Arial" charset="0"/>
        </a:defRPr>
      </a:lvl3pPr>
      <a:lvl4pPr algn="l" rtl="0" fontAlgn="base">
        <a:spcBef>
          <a:spcPct val="0"/>
        </a:spcBef>
        <a:spcAft>
          <a:spcPct val="0"/>
        </a:spcAft>
        <a:defRPr sz="4500">
          <a:solidFill>
            <a:schemeClr val="bg1"/>
          </a:solidFill>
          <a:latin typeface="Arial Black" pitchFamily="34" charset="0"/>
          <a:cs typeface="Arial" charset="0"/>
        </a:defRPr>
      </a:lvl4pPr>
      <a:lvl5pPr algn="l" rtl="0" fontAlgn="base">
        <a:spcBef>
          <a:spcPct val="0"/>
        </a:spcBef>
        <a:spcAft>
          <a:spcPct val="0"/>
        </a:spcAft>
        <a:defRPr sz="4500">
          <a:solidFill>
            <a:schemeClr val="bg1"/>
          </a:solidFill>
          <a:latin typeface="Arial Black" pitchFamily="34" charset="0"/>
          <a:cs typeface="Arial" charset="0"/>
        </a:defRPr>
      </a:lvl5pPr>
      <a:lvl6pPr marL="457200" algn="l" rtl="0" fontAlgn="base">
        <a:spcBef>
          <a:spcPct val="0"/>
        </a:spcBef>
        <a:spcAft>
          <a:spcPct val="0"/>
        </a:spcAft>
        <a:defRPr sz="4500">
          <a:solidFill>
            <a:schemeClr val="bg1"/>
          </a:solidFill>
          <a:latin typeface="Arial Black" pitchFamily="34" charset="0"/>
          <a:cs typeface="Arial" charset="0"/>
        </a:defRPr>
      </a:lvl6pPr>
      <a:lvl7pPr marL="914400" algn="l" rtl="0" fontAlgn="base">
        <a:spcBef>
          <a:spcPct val="0"/>
        </a:spcBef>
        <a:spcAft>
          <a:spcPct val="0"/>
        </a:spcAft>
        <a:defRPr sz="4500">
          <a:solidFill>
            <a:schemeClr val="bg1"/>
          </a:solidFill>
          <a:latin typeface="Arial Black" pitchFamily="34" charset="0"/>
          <a:cs typeface="Arial" charset="0"/>
        </a:defRPr>
      </a:lvl7pPr>
      <a:lvl8pPr marL="1371600" algn="l" rtl="0" fontAlgn="base">
        <a:spcBef>
          <a:spcPct val="0"/>
        </a:spcBef>
        <a:spcAft>
          <a:spcPct val="0"/>
        </a:spcAft>
        <a:defRPr sz="4500">
          <a:solidFill>
            <a:schemeClr val="bg1"/>
          </a:solidFill>
          <a:latin typeface="Arial Black" pitchFamily="34" charset="0"/>
          <a:cs typeface="Arial" charset="0"/>
        </a:defRPr>
      </a:lvl8pPr>
      <a:lvl9pPr marL="1828800" algn="l" rtl="0" fontAlgn="base">
        <a:spcBef>
          <a:spcPct val="0"/>
        </a:spcBef>
        <a:spcAft>
          <a:spcPct val="0"/>
        </a:spcAft>
        <a:defRPr sz="4500">
          <a:solidFill>
            <a:schemeClr val="bg1"/>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tx1"/>
          </a:solidFill>
          <a:latin typeface="+mn-lt"/>
          <a:ea typeface="+mn-ea"/>
          <a:cs typeface="+mn-cs"/>
        </a:defRPr>
      </a:lvl1pPr>
      <a:lvl2pPr marL="742950" indent="-285750" algn="l" rtl="0" fontAlgn="base">
        <a:spcBef>
          <a:spcPct val="20000"/>
        </a:spcBef>
        <a:spcAft>
          <a:spcPct val="0"/>
        </a:spcAft>
        <a:buChar char="–"/>
        <a:defRPr sz="2100">
          <a:solidFill>
            <a:schemeClr val="tx1"/>
          </a:solidFill>
          <a:latin typeface="+mn-lt"/>
          <a:cs typeface="+mn-cs"/>
        </a:defRPr>
      </a:lvl2pPr>
      <a:lvl3pPr marL="1143000" indent="-228600" algn="l" rtl="0" fontAlgn="base">
        <a:spcBef>
          <a:spcPct val="20000"/>
        </a:spcBef>
        <a:spcAft>
          <a:spcPct val="0"/>
        </a:spcAft>
        <a:buChar char="•"/>
        <a:defRPr sz="1900">
          <a:solidFill>
            <a:schemeClr val="tx1"/>
          </a:solidFill>
          <a:latin typeface="+mn-lt"/>
          <a:cs typeface="+mn-cs"/>
        </a:defRPr>
      </a:lvl3pPr>
      <a:lvl4pPr marL="1600200" indent="-228600" algn="l" rtl="0" fontAlgn="base">
        <a:spcBef>
          <a:spcPct val="20000"/>
        </a:spcBef>
        <a:spcAft>
          <a:spcPct val="0"/>
        </a:spcAft>
        <a:buChar char="–"/>
        <a:defRPr sz="1700">
          <a:solidFill>
            <a:schemeClr val="tx1"/>
          </a:solidFill>
          <a:latin typeface="+mn-lt"/>
          <a:cs typeface="+mn-cs"/>
        </a:defRPr>
      </a:lvl4pPr>
      <a:lvl5pPr marL="2057400" indent="-228600" algn="l" rtl="0" fontAlgn="base">
        <a:spcBef>
          <a:spcPct val="20000"/>
        </a:spcBef>
        <a:spcAft>
          <a:spcPct val="0"/>
        </a:spcAft>
        <a:buChar char="»"/>
        <a:defRPr sz="1700">
          <a:solidFill>
            <a:schemeClr val="tx1"/>
          </a:solidFill>
          <a:latin typeface="+mn-lt"/>
          <a:cs typeface="+mn-cs"/>
        </a:defRPr>
      </a:lvl5pPr>
      <a:lvl6pPr marL="2514600" indent="-228600" algn="l" rtl="0" fontAlgn="base">
        <a:spcBef>
          <a:spcPct val="20000"/>
        </a:spcBef>
        <a:spcAft>
          <a:spcPct val="0"/>
        </a:spcAft>
        <a:buChar char="»"/>
        <a:defRPr sz="1700">
          <a:solidFill>
            <a:schemeClr val="tx1"/>
          </a:solidFill>
          <a:latin typeface="+mn-lt"/>
          <a:cs typeface="+mn-cs"/>
        </a:defRPr>
      </a:lvl6pPr>
      <a:lvl7pPr marL="2971800" indent="-228600" algn="l" rtl="0" fontAlgn="base">
        <a:spcBef>
          <a:spcPct val="20000"/>
        </a:spcBef>
        <a:spcAft>
          <a:spcPct val="0"/>
        </a:spcAft>
        <a:buChar char="»"/>
        <a:defRPr sz="1700">
          <a:solidFill>
            <a:schemeClr val="tx1"/>
          </a:solidFill>
          <a:latin typeface="+mn-lt"/>
          <a:cs typeface="+mn-cs"/>
        </a:defRPr>
      </a:lvl7pPr>
      <a:lvl8pPr marL="3429000" indent="-228600" algn="l" rtl="0" fontAlgn="base">
        <a:spcBef>
          <a:spcPct val="20000"/>
        </a:spcBef>
        <a:spcAft>
          <a:spcPct val="0"/>
        </a:spcAft>
        <a:buChar char="»"/>
        <a:defRPr sz="1700">
          <a:solidFill>
            <a:schemeClr val="tx1"/>
          </a:solidFill>
          <a:latin typeface="+mn-lt"/>
          <a:cs typeface="+mn-cs"/>
        </a:defRPr>
      </a:lvl8pPr>
      <a:lvl9pPr marL="3886200" indent="-228600" algn="l" rtl="0" fontAlgn="base">
        <a:spcBef>
          <a:spcPct val="20000"/>
        </a:spcBef>
        <a:spcAft>
          <a:spcPct val="0"/>
        </a:spcAft>
        <a:buChar char="»"/>
        <a:defRPr sz="1700">
          <a:solidFill>
            <a:schemeClr val="tx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62B26"/>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bwMode="auto">
          <a:xfrm>
            <a:off x="719138" y="647700"/>
            <a:ext cx="9248775" cy="75723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b-NO"/>
              <a:t>Click to edit Master title style</a:t>
            </a:r>
          </a:p>
        </p:txBody>
      </p:sp>
      <p:sp>
        <p:nvSpPr>
          <p:cNvPr id="116739" name="Rectangle 3"/>
          <p:cNvSpPr>
            <a:spLocks noGrp="1" noChangeArrowheads="1"/>
          </p:cNvSpPr>
          <p:nvPr>
            <p:ph type="body" idx="1"/>
          </p:nvPr>
        </p:nvSpPr>
        <p:spPr bwMode="auto">
          <a:xfrm>
            <a:off x="719138" y="1492250"/>
            <a:ext cx="9248775" cy="4702175"/>
          </a:xfrm>
          <a:prstGeom prst="rect">
            <a:avLst/>
          </a:prstGeom>
          <a:noFill/>
          <a:ln w="9525">
            <a:noFill/>
            <a:miter lim="800000"/>
            <a:headEnd/>
            <a:tailEnd/>
          </a:ln>
          <a:effectLst/>
        </p:spPr>
        <p:txBody>
          <a:bodyPr vert="horz" wrap="square" lIns="0" tIns="738000" rIns="0" bIns="0" numCol="1" anchor="t" anchorCtr="0" compatLnSpc="1">
            <a:prstTxWarp prst="textNoShape">
              <a:avLst/>
            </a:prstTxWarp>
          </a:bodyPr>
          <a:lstStyle/>
          <a:p>
            <a:pPr lvl="0"/>
            <a:endParaRPr lang="nb-NO"/>
          </a:p>
        </p:txBody>
      </p:sp>
      <p:sp>
        <p:nvSpPr>
          <p:cNvPr id="116740" name="Rectangle 4"/>
          <p:cNvSpPr>
            <a:spLocks noGrp="1" noChangeArrowheads="1"/>
          </p:cNvSpPr>
          <p:nvPr>
            <p:ph type="dt" sz="half" idx="2"/>
          </p:nvPr>
        </p:nvSpPr>
        <p:spPr bwMode="auto">
          <a:xfrm>
            <a:off x="719138" y="7029450"/>
            <a:ext cx="2495550"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400">
                <a:solidFill>
                  <a:schemeClr val="bg1"/>
                </a:solidFill>
              </a:defRPr>
            </a:lvl1pPr>
          </a:lstStyle>
          <a:p>
            <a:fld id="{B9CE42F8-7D2B-470C-9723-26AACF1CAD60}" type="datetime1">
              <a:rPr lang="nb-NO"/>
              <a:pPr/>
              <a:t>21.09.2018</a:t>
            </a:fld>
            <a:endParaRPr lang="nb-NO"/>
          </a:p>
        </p:txBody>
      </p:sp>
      <p:sp>
        <p:nvSpPr>
          <p:cNvPr id="116741" name="Rectangle 5"/>
          <p:cNvSpPr>
            <a:spLocks noGrp="1" noChangeArrowheads="1"/>
          </p:cNvSpPr>
          <p:nvPr>
            <p:ph type="ftr" sz="quarter" idx="3"/>
          </p:nvPr>
        </p:nvSpPr>
        <p:spPr bwMode="auto">
          <a:xfrm>
            <a:off x="3402013" y="7029450"/>
            <a:ext cx="4537075" cy="3571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a:defRPr sz="1400">
                <a:solidFill>
                  <a:schemeClr val="bg1"/>
                </a:solidFill>
              </a:defRPr>
            </a:lvl1pPr>
          </a:lstStyle>
          <a:p>
            <a:endParaRPr lang="nb-NO"/>
          </a:p>
        </p:txBody>
      </p:sp>
      <p:sp>
        <p:nvSpPr>
          <p:cNvPr id="116742" name="Rectangle 6"/>
          <p:cNvSpPr>
            <a:spLocks noGrp="1" noChangeArrowheads="1"/>
          </p:cNvSpPr>
          <p:nvPr>
            <p:ph type="sldNum" sz="quarter" idx="4"/>
          </p:nvPr>
        </p:nvSpPr>
        <p:spPr bwMode="auto">
          <a:xfrm>
            <a:off x="161925" y="7029450"/>
            <a:ext cx="485775" cy="357188"/>
          </a:xfrm>
          <a:prstGeom prst="rect">
            <a:avLst/>
          </a:prstGeom>
          <a:noFill/>
          <a:ln w="9525">
            <a:noFill/>
            <a:miter lim="800000"/>
            <a:headEnd/>
            <a:tailEnd/>
          </a:ln>
          <a:effectLst/>
        </p:spPr>
        <p:txBody>
          <a:bodyPr vert="horz" wrap="square" lIns="0" tIns="0" rIns="72000" bIns="0" numCol="1" anchor="t" anchorCtr="0" compatLnSpc="1">
            <a:prstTxWarp prst="textNoShape">
              <a:avLst/>
            </a:prstTxWarp>
          </a:bodyPr>
          <a:lstStyle>
            <a:lvl1pPr algn="r">
              <a:defRPr sz="1400">
                <a:solidFill>
                  <a:schemeClr val="bg1"/>
                </a:solidFill>
              </a:defRPr>
            </a:lvl1pPr>
          </a:lstStyle>
          <a:p>
            <a:fld id="{191AA811-63FE-4412-ADFD-458F43F1756E}" type="slidenum">
              <a:rPr lang="nb-NO"/>
              <a:pPr/>
              <a:t>‹#›</a:t>
            </a:fld>
            <a:endParaRPr lang="nb-NO"/>
          </a:p>
        </p:txBody>
      </p:sp>
      <p:sp>
        <p:nvSpPr>
          <p:cNvPr id="116743" name="Line 7"/>
          <p:cNvSpPr>
            <a:spLocks noChangeShapeType="1"/>
          </p:cNvSpPr>
          <p:nvPr/>
        </p:nvSpPr>
        <p:spPr bwMode="auto">
          <a:xfrm>
            <a:off x="647700" y="769938"/>
            <a:ext cx="0" cy="6788150"/>
          </a:xfrm>
          <a:prstGeom prst="line">
            <a:avLst/>
          </a:prstGeom>
          <a:noFill/>
          <a:ln w="10795">
            <a:solidFill>
              <a:schemeClr val="bg1"/>
            </a:solidFill>
            <a:round/>
            <a:headEnd/>
            <a:tailEnd/>
          </a:ln>
          <a:effectLst/>
        </p:spPr>
        <p:txBody>
          <a:bodyPr/>
          <a:lstStyle/>
          <a:p>
            <a:endParaRPr lang="nb-NO"/>
          </a:p>
        </p:txBody>
      </p:sp>
      <p:pic>
        <p:nvPicPr>
          <p:cNvPr id="116745" name="Picture 9" descr="FUG_pp_tekstslide3_logo"/>
          <p:cNvPicPr>
            <a:picLocks noChangeAspect="1" noChangeArrowheads="1"/>
          </p:cNvPicPr>
          <p:nvPr/>
        </p:nvPicPr>
        <p:blipFill>
          <a:blip r:embed="rId13" cstate="print"/>
          <a:srcRect/>
          <a:stretch>
            <a:fillRect/>
          </a:stretch>
        </p:blipFill>
        <p:spPr bwMode="auto">
          <a:xfrm>
            <a:off x="8420100" y="6386513"/>
            <a:ext cx="1895475" cy="835025"/>
          </a:xfrm>
          <a:prstGeom prst="rect">
            <a:avLst/>
          </a:prstGeom>
          <a:noFill/>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fontAlgn="base">
        <a:spcBef>
          <a:spcPct val="0"/>
        </a:spcBef>
        <a:spcAft>
          <a:spcPct val="0"/>
        </a:spcAft>
        <a:defRPr sz="4500">
          <a:solidFill>
            <a:schemeClr val="bg1"/>
          </a:solidFill>
          <a:latin typeface="+mj-lt"/>
          <a:ea typeface="+mj-ea"/>
          <a:cs typeface="+mj-cs"/>
        </a:defRPr>
      </a:lvl1pPr>
      <a:lvl2pPr algn="l" rtl="0" fontAlgn="base">
        <a:spcBef>
          <a:spcPct val="0"/>
        </a:spcBef>
        <a:spcAft>
          <a:spcPct val="0"/>
        </a:spcAft>
        <a:defRPr sz="4500">
          <a:solidFill>
            <a:schemeClr val="bg1"/>
          </a:solidFill>
          <a:latin typeface="Arial Black" pitchFamily="34" charset="0"/>
          <a:cs typeface="Arial" charset="0"/>
        </a:defRPr>
      </a:lvl2pPr>
      <a:lvl3pPr algn="l" rtl="0" fontAlgn="base">
        <a:spcBef>
          <a:spcPct val="0"/>
        </a:spcBef>
        <a:spcAft>
          <a:spcPct val="0"/>
        </a:spcAft>
        <a:defRPr sz="4500">
          <a:solidFill>
            <a:schemeClr val="bg1"/>
          </a:solidFill>
          <a:latin typeface="Arial Black" pitchFamily="34" charset="0"/>
          <a:cs typeface="Arial" charset="0"/>
        </a:defRPr>
      </a:lvl3pPr>
      <a:lvl4pPr algn="l" rtl="0" fontAlgn="base">
        <a:spcBef>
          <a:spcPct val="0"/>
        </a:spcBef>
        <a:spcAft>
          <a:spcPct val="0"/>
        </a:spcAft>
        <a:defRPr sz="4500">
          <a:solidFill>
            <a:schemeClr val="bg1"/>
          </a:solidFill>
          <a:latin typeface="Arial Black" pitchFamily="34" charset="0"/>
          <a:cs typeface="Arial" charset="0"/>
        </a:defRPr>
      </a:lvl4pPr>
      <a:lvl5pPr algn="l" rtl="0" fontAlgn="base">
        <a:spcBef>
          <a:spcPct val="0"/>
        </a:spcBef>
        <a:spcAft>
          <a:spcPct val="0"/>
        </a:spcAft>
        <a:defRPr sz="4500">
          <a:solidFill>
            <a:schemeClr val="bg1"/>
          </a:solidFill>
          <a:latin typeface="Arial Black" pitchFamily="34" charset="0"/>
          <a:cs typeface="Arial" charset="0"/>
        </a:defRPr>
      </a:lvl5pPr>
      <a:lvl6pPr marL="457200" algn="l" rtl="0" fontAlgn="base">
        <a:spcBef>
          <a:spcPct val="0"/>
        </a:spcBef>
        <a:spcAft>
          <a:spcPct val="0"/>
        </a:spcAft>
        <a:defRPr sz="4500">
          <a:solidFill>
            <a:schemeClr val="bg1"/>
          </a:solidFill>
          <a:latin typeface="Arial Black" pitchFamily="34" charset="0"/>
          <a:cs typeface="Arial" charset="0"/>
        </a:defRPr>
      </a:lvl6pPr>
      <a:lvl7pPr marL="914400" algn="l" rtl="0" fontAlgn="base">
        <a:spcBef>
          <a:spcPct val="0"/>
        </a:spcBef>
        <a:spcAft>
          <a:spcPct val="0"/>
        </a:spcAft>
        <a:defRPr sz="4500">
          <a:solidFill>
            <a:schemeClr val="bg1"/>
          </a:solidFill>
          <a:latin typeface="Arial Black" pitchFamily="34" charset="0"/>
          <a:cs typeface="Arial" charset="0"/>
        </a:defRPr>
      </a:lvl7pPr>
      <a:lvl8pPr marL="1371600" algn="l" rtl="0" fontAlgn="base">
        <a:spcBef>
          <a:spcPct val="0"/>
        </a:spcBef>
        <a:spcAft>
          <a:spcPct val="0"/>
        </a:spcAft>
        <a:defRPr sz="4500">
          <a:solidFill>
            <a:schemeClr val="bg1"/>
          </a:solidFill>
          <a:latin typeface="Arial Black" pitchFamily="34" charset="0"/>
          <a:cs typeface="Arial" charset="0"/>
        </a:defRPr>
      </a:lvl8pPr>
      <a:lvl9pPr marL="1828800" algn="l" rtl="0" fontAlgn="base">
        <a:spcBef>
          <a:spcPct val="0"/>
        </a:spcBef>
        <a:spcAft>
          <a:spcPct val="0"/>
        </a:spcAft>
        <a:defRPr sz="4500">
          <a:solidFill>
            <a:schemeClr val="bg1"/>
          </a:solidFill>
          <a:latin typeface="Arial Black" pitchFamily="34" charset="0"/>
          <a:cs typeface="Arial" charset="0"/>
        </a:defRPr>
      </a:lvl9pPr>
    </p:titleStyle>
    <p:bodyStyle>
      <a:lvl1pPr marL="342900" indent="-342900" algn="l" rtl="0" fontAlgn="base">
        <a:spcBef>
          <a:spcPct val="20000"/>
        </a:spcBef>
        <a:spcAft>
          <a:spcPct val="0"/>
        </a:spcAft>
        <a:defRPr sz="2500">
          <a:solidFill>
            <a:schemeClr val="bg1"/>
          </a:solidFill>
          <a:latin typeface="+mn-lt"/>
          <a:ea typeface="+mn-ea"/>
          <a:cs typeface="+mn-cs"/>
        </a:defRPr>
      </a:lvl1pPr>
      <a:lvl2pPr marL="742950" indent="-285750" algn="l" rtl="0" fontAlgn="base">
        <a:spcBef>
          <a:spcPct val="20000"/>
        </a:spcBef>
        <a:spcAft>
          <a:spcPct val="0"/>
        </a:spcAft>
        <a:buChar char="–"/>
        <a:defRPr sz="2100">
          <a:solidFill>
            <a:schemeClr val="bg1"/>
          </a:solidFill>
          <a:latin typeface="+mn-lt"/>
          <a:cs typeface="+mn-cs"/>
        </a:defRPr>
      </a:lvl2pPr>
      <a:lvl3pPr marL="1143000" indent="-228600" algn="l" rtl="0" fontAlgn="base">
        <a:spcBef>
          <a:spcPct val="20000"/>
        </a:spcBef>
        <a:spcAft>
          <a:spcPct val="0"/>
        </a:spcAft>
        <a:buChar char="•"/>
        <a:defRPr sz="1900">
          <a:solidFill>
            <a:schemeClr val="bg1"/>
          </a:solidFill>
          <a:latin typeface="+mn-lt"/>
          <a:cs typeface="+mn-cs"/>
        </a:defRPr>
      </a:lvl3pPr>
      <a:lvl4pPr marL="1600200" indent="-228600" algn="l" rtl="0" fontAlgn="base">
        <a:spcBef>
          <a:spcPct val="20000"/>
        </a:spcBef>
        <a:spcAft>
          <a:spcPct val="0"/>
        </a:spcAft>
        <a:buChar char="–"/>
        <a:defRPr sz="1700">
          <a:solidFill>
            <a:schemeClr val="bg1"/>
          </a:solidFill>
          <a:latin typeface="+mn-lt"/>
          <a:cs typeface="+mn-cs"/>
        </a:defRPr>
      </a:lvl4pPr>
      <a:lvl5pPr marL="2057400" indent="-228600" algn="l" rtl="0" fontAlgn="base">
        <a:spcBef>
          <a:spcPct val="20000"/>
        </a:spcBef>
        <a:spcAft>
          <a:spcPct val="0"/>
        </a:spcAft>
        <a:buChar char="»"/>
        <a:defRPr sz="1700">
          <a:solidFill>
            <a:schemeClr val="bg1"/>
          </a:solidFill>
          <a:latin typeface="+mn-lt"/>
          <a:cs typeface="+mn-cs"/>
        </a:defRPr>
      </a:lvl5pPr>
      <a:lvl6pPr marL="2514600" indent="-228600" algn="l" rtl="0" fontAlgn="base">
        <a:spcBef>
          <a:spcPct val="20000"/>
        </a:spcBef>
        <a:spcAft>
          <a:spcPct val="0"/>
        </a:spcAft>
        <a:buChar char="»"/>
        <a:defRPr sz="1700">
          <a:solidFill>
            <a:schemeClr val="bg1"/>
          </a:solidFill>
          <a:latin typeface="+mn-lt"/>
          <a:cs typeface="+mn-cs"/>
        </a:defRPr>
      </a:lvl6pPr>
      <a:lvl7pPr marL="2971800" indent="-228600" algn="l" rtl="0" fontAlgn="base">
        <a:spcBef>
          <a:spcPct val="20000"/>
        </a:spcBef>
        <a:spcAft>
          <a:spcPct val="0"/>
        </a:spcAft>
        <a:buChar char="»"/>
        <a:defRPr sz="1700">
          <a:solidFill>
            <a:schemeClr val="bg1"/>
          </a:solidFill>
          <a:latin typeface="+mn-lt"/>
          <a:cs typeface="+mn-cs"/>
        </a:defRPr>
      </a:lvl7pPr>
      <a:lvl8pPr marL="3429000" indent="-228600" algn="l" rtl="0" fontAlgn="base">
        <a:spcBef>
          <a:spcPct val="20000"/>
        </a:spcBef>
        <a:spcAft>
          <a:spcPct val="0"/>
        </a:spcAft>
        <a:buChar char="»"/>
        <a:defRPr sz="1700">
          <a:solidFill>
            <a:schemeClr val="bg1"/>
          </a:solidFill>
          <a:latin typeface="+mn-lt"/>
          <a:cs typeface="+mn-cs"/>
        </a:defRPr>
      </a:lvl8pPr>
      <a:lvl9pPr marL="3886200" indent="-228600" algn="l" rtl="0" fontAlgn="base">
        <a:spcBef>
          <a:spcPct val="20000"/>
        </a:spcBef>
        <a:spcAft>
          <a:spcPct val="0"/>
        </a:spcAft>
        <a:buChar char="»"/>
        <a:defRPr sz="1700">
          <a:solidFill>
            <a:schemeClr val="bg1"/>
          </a:solidFill>
          <a:latin typeface="+mn-lt"/>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fug.no/"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hyperlink" Target="http://www.fug.no/maa-alle-skoler-ha-et-ordensreglementet.5838181-147682.html"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554BCB32-7608-424F-B0B3-C9B4715AB078}"/>
              </a:ext>
            </a:extLst>
          </p:cNvPr>
          <p:cNvSpPr>
            <a:spLocks noGrp="1"/>
          </p:cNvSpPr>
          <p:nvPr>
            <p:ph type="ctrTitle"/>
          </p:nvPr>
        </p:nvSpPr>
        <p:spPr/>
        <p:txBody>
          <a:bodyPr/>
          <a:lstStyle/>
          <a:p>
            <a:pPr algn="ctr"/>
            <a:r>
              <a:rPr lang="nb-NO" altLang="nb-NO" sz="8000" b="1" dirty="0">
                <a:solidFill>
                  <a:srgbClr val="FF0000"/>
                </a:solidFill>
                <a:latin typeface="Arial"/>
              </a:rPr>
              <a:t>FORELDRE</a:t>
            </a:r>
            <a:endParaRPr lang="nb-NO" dirty="0">
              <a:solidFill>
                <a:srgbClr val="FF0000"/>
              </a:solidFill>
            </a:endParaRPr>
          </a:p>
        </p:txBody>
      </p:sp>
      <p:sp>
        <p:nvSpPr>
          <p:cNvPr id="7" name="Undertittel 6">
            <a:extLst>
              <a:ext uri="{FF2B5EF4-FFF2-40B4-BE49-F238E27FC236}">
                <a16:creationId xmlns:a16="http://schemas.microsoft.com/office/drawing/2014/main" id="{4761BF37-80D2-45E9-AECD-AEF392C61848}"/>
              </a:ext>
            </a:extLst>
          </p:cNvPr>
          <p:cNvSpPr>
            <a:spLocks noGrp="1"/>
          </p:cNvSpPr>
          <p:nvPr>
            <p:ph type="subTitle" idx="1"/>
          </p:nvPr>
        </p:nvSpPr>
        <p:spPr>
          <a:xfrm>
            <a:off x="1603375" y="3492599"/>
            <a:ext cx="7486650" cy="1931987"/>
          </a:xfrm>
        </p:spPr>
        <p:txBody>
          <a:bodyPr/>
          <a:lstStyle/>
          <a:p>
            <a:pPr lvl="0" eaLnBrk="0" hangingPunct="0">
              <a:spcBef>
                <a:spcPct val="0"/>
              </a:spcBef>
            </a:pPr>
            <a:r>
              <a:rPr lang="nb-NO" altLang="nb-NO" sz="3600" b="1" dirty="0"/>
              <a:t>ER SINE BARNS FØRSTE OG VIKTIGSTE LÆRERE</a:t>
            </a:r>
          </a:p>
          <a:p>
            <a:endParaRPr lang="nb-NO" dirty="0"/>
          </a:p>
        </p:txBody>
      </p:sp>
      <p:sp>
        <p:nvSpPr>
          <p:cNvPr id="5" name="Plassholder for lysbildenummer 4">
            <a:extLst>
              <a:ext uri="{FF2B5EF4-FFF2-40B4-BE49-F238E27FC236}">
                <a16:creationId xmlns:a16="http://schemas.microsoft.com/office/drawing/2014/main" id="{DD670A77-D953-4BEC-A548-0E538495CE6F}"/>
              </a:ext>
            </a:extLst>
          </p:cNvPr>
          <p:cNvSpPr>
            <a:spLocks noGrp="1"/>
          </p:cNvSpPr>
          <p:nvPr>
            <p:ph type="sldNum" sz="quarter" idx="12"/>
          </p:nvPr>
        </p:nvSpPr>
        <p:spPr/>
        <p:txBody>
          <a:bodyPr/>
          <a:lstStyle/>
          <a:p>
            <a:pPr>
              <a:defRPr/>
            </a:pPr>
            <a:fld id="{3E5F9541-B20E-4C4A-8478-F05E96D10210}" type="slidenum">
              <a:rPr lang="en-US" smtClean="0"/>
              <a:pPr>
                <a:defRPr/>
              </a:pPr>
              <a:t>1</a:t>
            </a:fld>
            <a:endParaRPr lang="en-US"/>
          </a:p>
        </p:txBody>
      </p:sp>
    </p:spTree>
    <p:extLst>
      <p:ext uri="{BB962C8B-B14F-4D97-AF65-F5344CB8AC3E}">
        <p14:creationId xmlns:p14="http://schemas.microsoft.com/office/powerpoint/2010/main" val="323336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Saker SU kan jobbe med kan være: </a:t>
            </a:r>
            <a:br>
              <a:rPr lang="nb-NO" dirty="0"/>
            </a:br>
            <a:endParaRPr lang="nb-NO" dirty="0"/>
          </a:p>
        </p:txBody>
      </p:sp>
      <p:sp>
        <p:nvSpPr>
          <p:cNvPr id="3" name="Plassholder for innhold 2"/>
          <p:cNvSpPr>
            <a:spLocks noGrp="1"/>
          </p:cNvSpPr>
          <p:nvPr>
            <p:ph idx="1"/>
          </p:nvPr>
        </p:nvSpPr>
        <p:spPr/>
        <p:txBody>
          <a:bodyPr/>
          <a:lstStyle/>
          <a:p>
            <a:pPr>
              <a:buFont typeface="Arial" panose="020B0604020202020204" pitchFamily="34" charset="0"/>
              <a:buChar char="•"/>
            </a:pPr>
            <a:r>
              <a:rPr lang="nb-NO" dirty="0"/>
              <a:t>	Plan for </a:t>
            </a:r>
            <a:r>
              <a:rPr lang="nb-NO" dirty="0" err="1"/>
              <a:t>hjem-skole-samarbeid</a:t>
            </a:r>
            <a:endParaRPr lang="nb-NO" dirty="0"/>
          </a:p>
          <a:p>
            <a:pPr>
              <a:buFont typeface="Arial" panose="020B0604020202020204" pitchFamily="34" charset="0"/>
              <a:buChar char="•"/>
            </a:pPr>
            <a:r>
              <a:rPr lang="nb-NO" dirty="0"/>
              <a:t>	Forslag til budsjett</a:t>
            </a:r>
          </a:p>
          <a:p>
            <a:pPr>
              <a:buFont typeface="Arial" panose="020B0604020202020204" pitchFamily="34" charset="0"/>
              <a:buChar char="•"/>
            </a:pPr>
            <a:r>
              <a:rPr lang="nb-NO" dirty="0"/>
              <a:t>	Oppfølging av elev- og foreldreundersøkelser</a:t>
            </a:r>
          </a:p>
          <a:p>
            <a:pPr>
              <a:buFont typeface="Arial" panose="020B0604020202020204" pitchFamily="34" charset="0"/>
              <a:buChar char="•"/>
            </a:pPr>
            <a:r>
              <a:rPr lang="nb-NO" dirty="0"/>
              <a:t>	Skoleutvikling</a:t>
            </a:r>
          </a:p>
          <a:p>
            <a:pPr>
              <a:buFont typeface="Arial" panose="020B0604020202020204" pitchFamily="34" charset="0"/>
              <a:buChar char="•"/>
            </a:pPr>
            <a:r>
              <a:rPr lang="nb-NO" dirty="0"/>
              <a:t>	Ordensregler</a:t>
            </a:r>
          </a:p>
          <a:p>
            <a:pPr>
              <a:buFont typeface="Arial" panose="020B0604020202020204" pitchFamily="34" charset="0"/>
              <a:buChar char="•"/>
            </a:pPr>
            <a:r>
              <a:rPr lang="nb-NO" dirty="0"/>
              <a:t>	Virksomhetsplan for skolen</a:t>
            </a:r>
          </a:p>
          <a:p>
            <a:pPr>
              <a:buFont typeface="Arial" panose="020B0604020202020204" pitchFamily="34" charset="0"/>
              <a:buChar char="•"/>
            </a:pPr>
            <a:r>
              <a:rPr lang="nb-NO" dirty="0"/>
              <a:t>	Disponering av undervisningstimer </a:t>
            </a:r>
          </a:p>
          <a:p>
            <a:pPr>
              <a:buFont typeface="Arial" panose="020B0604020202020204" pitchFamily="34" charset="0"/>
              <a:buChar char="•"/>
            </a:pPr>
            <a:r>
              <a:rPr lang="nb-NO" dirty="0"/>
              <a:t>	Skolens informasjonsvirksomhet</a:t>
            </a:r>
          </a:p>
          <a:p>
            <a:endParaRPr lang="nb-NO" dirty="0"/>
          </a:p>
        </p:txBody>
      </p:sp>
      <p:sp>
        <p:nvSpPr>
          <p:cNvPr id="4" name="Plassholder for lysbildenumm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4DB9966-C2D3-4D71-97C6-6E70A8B44C46}" type="slidenum">
              <a:rPr kumimoji="0" lang="nb-NO" sz="1400" b="0" i="0" u="none" strike="noStrike" kern="1200" cap="none" spc="0" normalizeH="0" baseline="0" noProof="0" smtClean="0">
                <a:ln>
                  <a:noFill/>
                </a:ln>
                <a:solidFill>
                  <a:srgbClr val="E62B2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nb-NO" sz="1400" b="0" i="0" u="none" strike="noStrike" kern="1200" cap="none" spc="0" normalizeH="0" baseline="0" noProof="0">
              <a:ln>
                <a:noFill/>
              </a:ln>
              <a:solidFill>
                <a:srgbClr val="E62B26"/>
              </a:solidFill>
              <a:effectLst/>
              <a:uLnTx/>
              <a:uFillTx/>
              <a:latin typeface="Arial" charset="0"/>
              <a:ea typeface="+mn-ea"/>
              <a:cs typeface="Arial" charset="0"/>
            </a:endParaRPr>
          </a:p>
        </p:txBody>
      </p:sp>
      <p:pic>
        <p:nvPicPr>
          <p:cNvPr id="5" name="Bilde 4" descr="checklist.png"/>
          <p:cNvPicPr>
            <a:picLocks noChangeAspect="1"/>
          </p:cNvPicPr>
          <p:nvPr/>
        </p:nvPicPr>
        <p:blipFill>
          <a:blip r:embed="rId3" cstate="print"/>
          <a:stretch>
            <a:fillRect/>
          </a:stretch>
        </p:blipFill>
        <p:spPr>
          <a:xfrm>
            <a:off x="7653338" y="2412479"/>
            <a:ext cx="2314575" cy="1971675"/>
          </a:xfrm>
          <a:prstGeom prst="rect">
            <a:avLst/>
          </a:prstGeom>
        </p:spPr>
      </p:pic>
    </p:spTree>
    <p:extLst>
      <p:ext uri="{BB962C8B-B14F-4D97-AF65-F5344CB8AC3E}">
        <p14:creationId xmlns:p14="http://schemas.microsoft.com/office/powerpoint/2010/main" val="74041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a:t>Skolemiljøutvalg (SMU)</a:t>
            </a:r>
          </a:p>
        </p:txBody>
      </p:sp>
      <p:sp>
        <p:nvSpPr>
          <p:cNvPr id="6" name="Plassholder for innhold 5"/>
          <p:cNvSpPr>
            <a:spLocks noGrp="1"/>
          </p:cNvSpPr>
          <p:nvPr>
            <p:ph idx="1"/>
          </p:nvPr>
        </p:nvSpPr>
        <p:spPr>
          <a:xfrm>
            <a:off x="719138" y="1692399"/>
            <a:ext cx="9248775" cy="4702175"/>
          </a:xfrm>
        </p:spPr>
        <p:txBody>
          <a:bodyPr/>
          <a:lstStyle/>
          <a:p>
            <a:r>
              <a:rPr lang="nb-NO" dirty="0"/>
              <a:t>	Alle elever i grunnskoler og videregående skoler har rett til et godt fysisk og psykososialt miljø som fremmer helse, trivsel og læring. (</a:t>
            </a:r>
            <a:r>
              <a:rPr lang="nb-NO" dirty="0" err="1"/>
              <a:t>kap</a:t>
            </a:r>
            <a:r>
              <a:rPr lang="nb-NO" dirty="0"/>
              <a:t>. 9a i opplæringsloven)</a:t>
            </a:r>
          </a:p>
          <a:p>
            <a:r>
              <a:rPr lang="nb-NO" dirty="0"/>
              <a:t>	Sammensetningen i SMU skal være slik at foreldre og elever er i flertall</a:t>
            </a:r>
          </a:p>
          <a:p>
            <a:r>
              <a:rPr lang="nb-NO" dirty="0"/>
              <a:t>	Utvalget er et rådgivende organ og det har uttalerett i saker som handler om skolemiljøet.</a:t>
            </a:r>
          </a:p>
          <a:p>
            <a:r>
              <a:rPr lang="nb-NO" dirty="0"/>
              <a:t>	Det er FAU som velger representanter til SMU </a:t>
            </a:r>
          </a:p>
          <a:p>
            <a:r>
              <a:rPr lang="nb-NO" dirty="0"/>
              <a:t>	Utvalget kan jobbe med alle saker som har med skolemiljøet å gjøre!</a:t>
            </a:r>
          </a:p>
          <a:p>
            <a:r>
              <a:rPr lang="nb-NO" dirty="0"/>
              <a:t>	 </a:t>
            </a:r>
          </a:p>
        </p:txBody>
      </p:sp>
      <p:sp>
        <p:nvSpPr>
          <p:cNvPr id="4" name="Plassholder for lysbildenumm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4DB9966-C2D3-4D71-97C6-6E70A8B44C46}" type="slidenum">
              <a:rPr kumimoji="0" lang="nb-NO" sz="1400" b="0" i="0" u="none" strike="noStrike" kern="1200" cap="none" spc="0" normalizeH="0" baseline="0" noProof="0" smtClean="0">
                <a:ln>
                  <a:noFill/>
                </a:ln>
                <a:solidFill>
                  <a:srgbClr val="E62B2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nb-NO" sz="1400" b="0" i="0" u="none" strike="noStrike" kern="1200" cap="none" spc="0" normalizeH="0" baseline="0" noProof="0">
              <a:ln>
                <a:noFill/>
              </a:ln>
              <a:solidFill>
                <a:srgbClr val="E62B26"/>
              </a:solidFill>
              <a:effectLst/>
              <a:uLnTx/>
              <a:uFillTx/>
              <a:latin typeface="Arial" charset="0"/>
              <a:ea typeface="+mn-ea"/>
              <a:cs typeface="Arial" charset="0"/>
            </a:endParaRPr>
          </a:p>
        </p:txBody>
      </p:sp>
    </p:spTree>
    <p:extLst>
      <p:ext uri="{BB962C8B-B14F-4D97-AF65-F5344CB8AC3E}">
        <p14:creationId xmlns:p14="http://schemas.microsoft.com/office/powerpoint/2010/main" val="60496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Forventninger</a:t>
            </a:r>
          </a:p>
        </p:txBody>
      </p:sp>
      <p:sp>
        <p:nvSpPr>
          <p:cNvPr id="3" name="Plassholder for innhold 2"/>
          <p:cNvSpPr>
            <a:spLocks noGrp="1"/>
          </p:cNvSpPr>
          <p:nvPr>
            <p:ph idx="1"/>
          </p:nvPr>
        </p:nvSpPr>
        <p:spPr/>
        <p:txBody>
          <a:bodyPr/>
          <a:lstStyle/>
          <a:p>
            <a:pPr>
              <a:buFont typeface="Arial" charset="0"/>
              <a:buChar char="•"/>
            </a:pPr>
            <a:r>
              <a:rPr lang="nb-NO" dirty="0"/>
              <a:t>Det er viktig å avklare forventninger til hverandre</a:t>
            </a:r>
          </a:p>
          <a:p>
            <a:pPr>
              <a:buFont typeface="Arial" charset="0"/>
              <a:buChar char="•"/>
            </a:pPr>
            <a:r>
              <a:rPr lang="nb-NO" dirty="0"/>
              <a:t>Tillit staves likt begge veier</a:t>
            </a:r>
          </a:p>
          <a:p>
            <a:pPr>
              <a:buFont typeface="Arial" charset="0"/>
              <a:buChar char="•"/>
            </a:pPr>
            <a:r>
              <a:rPr lang="nb-NO" dirty="0"/>
              <a:t>Skolen er den profesjonelle part</a:t>
            </a:r>
          </a:p>
          <a:p>
            <a:pPr>
              <a:buFont typeface="Arial" charset="0"/>
              <a:buChar char="•"/>
            </a:pPr>
            <a:r>
              <a:rPr lang="nb-NO" dirty="0"/>
              <a:t>Alle foreldre må føle seg inkludert</a:t>
            </a:r>
          </a:p>
          <a:p>
            <a:pPr>
              <a:buFont typeface="Arial" charset="0"/>
              <a:buChar char="•"/>
            </a:pPr>
            <a:r>
              <a:rPr lang="nb-NO" dirty="0"/>
              <a:t>Foreldre og skole bør fremstå som et </a:t>
            </a:r>
            <a:r>
              <a:rPr lang="nb-NO" b="1" dirty="0"/>
              <a:t>vi </a:t>
            </a:r>
            <a:r>
              <a:rPr lang="nb-NO" dirty="0"/>
              <a:t>med tydelige målsetninger for eleven.</a:t>
            </a:r>
          </a:p>
          <a:p>
            <a:pPr>
              <a:buFont typeface="Arial" charset="0"/>
              <a:buChar char="•"/>
            </a:pPr>
            <a:r>
              <a:rPr lang="nb-NO" dirty="0"/>
              <a:t>Noen eksempler på forventninger:</a:t>
            </a:r>
          </a:p>
          <a:p>
            <a:pPr>
              <a:buFont typeface="Arial" charset="0"/>
              <a:buChar char="•"/>
            </a:pPr>
            <a:endParaRPr lang="nb-NO" dirty="0"/>
          </a:p>
          <a:p>
            <a:pPr>
              <a:buFont typeface="Arial" charset="0"/>
              <a:buChar char="•"/>
            </a:pPr>
            <a:endParaRPr lang="nb-NO" dirty="0"/>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12</a:t>
            </a:fld>
            <a:endParaRPr lang="nb-NO"/>
          </a:p>
        </p:txBody>
      </p:sp>
      <p:pic>
        <p:nvPicPr>
          <p:cNvPr id="5" name="Bilde 4" descr="spørsmålstegn.jpg"/>
          <p:cNvPicPr>
            <a:picLocks noChangeAspect="1"/>
          </p:cNvPicPr>
          <p:nvPr/>
        </p:nvPicPr>
        <p:blipFill>
          <a:blip r:embed="rId3" cstate="print"/>
          <a:stretch>
            <a:fillRect/>
          </a:stretch>
        </p:blipFill>
        <p:spPr>
          <a:xfrm>
            <a:off x="8155012" y="980281"/>
            <a:ext cx="2362200" cy="280035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tel 4"/>
          <p:cNvSpPr>
            <a:spLocks noGrp="1"/>
          </p:cNvSpPr>
          <p:nvPr>
            <p:ph type="title"/>
          </p:nvPr>
        </p:nvSpPr>
        <p:spPr>
          <a:xfrm>
            <a:off x="642937" y="647700"/>
            <a:ext cx="9248775" cy="757238"/>
          </a:xfrm>
        </p:spPr>
        <p:txBody>
          <a:bodyPr/>
          <a:lstStyle/>
          <a:p>
            <a:r>
              <a:rPr lang="nb-NO" dirty="0"/>
              <a:t>Fag/læring:</a:t>
            </a:r>
          </a:p>
        </p:txBody>
      </p:sp>
      <p:sp>
        <p:nvSpPr>
          <p:cNvPr id="6" name="Plassholder for innhold 5"/>
          <p:cNvSpPr>
            <a:spLocks noGrp="1"/>
          </p:cNvSpPr>
          <p:nvPr>
            <p:ph sz="half" idx="1"/>
          </p:nvPr>
        </p:nvSpPr>
        <p:spPr>
          <a:xfrm>
            <a:off x="719138" y="1188344"/>
            <a:ext cx="4548187" cy="5841106"/>
          </a:xfrm>
        </p:spPr>
        <p:txBody>
          <a:bodyPr/>
          <a:lstStyle/>
          <a:p>
            <a:r>
              <a:rPr lang="nb-NO" b="1" dirty="0"/>
              <a:t>	Skolen kan forvente at du som foresatt:</a:t>
            </a:r>
            <a:r>
              <a:rPr lang="nb-NO" dirty="0"/>
              <a:t>	</a:t>
            </a:r>
          </a:p>
          <a:p>
            <a:r>
              <a:rPr lang="nb-NO" sz="2400" dirty="0"/>
              <a:t>	følger opp hjemme og involverer deg i barnets læringsaktiviteter</a:t>
            </a:r>
          </a:p>
          <a:p>
            <a:r>
              <a:rPr lang="nb-NO" sz="2400" dirty="0"/>
              <a:t>	tar kontakt ved behov</a:t>
            </a:r>
          </a:p>
          <a:p>
            <a:r>
              <a:rPr lang="nb-NO" sz="2400" dirty="0"/>
              <a:t>	sørger for at eleven møter tidsnok og uthvilt på skolen</a:t>
            </a:r>
          </a:p>
          <a:p>
            <a:r>
              <a:rPr lang="nb-NO" sz="2400" dirty="0"/>
              <a:t>	passer på at eleven viser respekt for alle på skolen</a:t>
            </a:r>
          </a:p>
          <a:p>
            <a:r>
              <a:rPr lang="nb-NO" sz="2400" dirty="0"/>
              <a:t>	passer på at eleven følger skolens regler</a:t>
            </a:r>
          </a:p>
        </p:txBody>
      </p:sp>
      <p:sp>
        <p:nvSpPr>
          <p:cNvPr id="7" name="Plassholder for innhold 6"/>
          <p:cNvSpPr>
            <a:spLocks noGrp="1"/>
          </p:cNvSpPr>
          <p:nvPr>
            <p:ph sz="half" idx="2"/>
          </p:nvPr>
        </p:nvSpPr>
        <p:spPr>
          <a:xfrm>
            <a:off x="5419725" y="180231"/>
            <a:ext cx="4548188" cy="6014195"/>
          </a:xfrm>
        </p:spPr>
        <p:txBody>
          <a:bodyPr/>
          <a:lstStyle/>
          <a:p>
            <a:r>
              <a:rPr lang="nb-NO" b="1" dirty="0"/>
              <a:t>	</a:t>
            </a:r>
          </a:p>
          <a:p>
            <a:r>
              <a:rPr lang="nb-NO" b="1" dirty="0"/>
              <a:t>	Foreldrene kan forvente at skolen:</a:t>
            </a:r>
          </a:p>
          <a:p>
            <a:r>
              <a:rPr lang="nb-NO" b="1" dirty="0"/>
              <a:t>	</a:t>
            </a:r>
            <a:r>
              <a:rPr lang="nb-NO" sz="2400" dirty="0"/>
              <a:t>gir undervisning etter lovverk og planer</a:t>
            </a:r>
          </a:p>
          <a:p>
            <a:r>
              <a:rPr lang="nb-NO" sz="2400" dirty="0"/>
              <a:t>	stimulerer til læringslyst</a:t>
            </a:r>
          </a:p>
          <a:p>
            <a:r>
              <a:rPr lang="nb-NO" sz="2400" dirty="0"/>
              <a:t>	at de ansatte er gode rollefigurer</a:t>
            </a:r>
          </a:p>
          <a:p>
            <a:r>
              <a:rPr lang="nb-NO" sz="2400" dirty="0"/>
              <a:t>	gir tilbakemeldinger om faglig og sosial utvikling</a:t>
            </a:r>
          </a:p>
          <a:p>
            <a:r>
              <a:rPr lang="nb-NO" sz="2400" dirty="0"/>
              <a:t>	avholder gode og innholdsrike utviklingssamtaler</a:t>
            </a:r>
          </a:p>
          <a:p>
            <a:r>
              <a:rPr lang="nb-NO" sz="2400" dirty="0"/>
              <a:t>	avholder gode og innholdsrike foreldremøter </a:t>
            </a:r>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13</a:t>
            </a:fld>
            <a:endParaRPr lang="nb-NO"/>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Trygghet og trivsel</a:t>
            </a:r>
            <a:br>
              <a:rPr lang="nb-NO" dirty="0"/>
            </a:br>
            <a:endParaRPr lang="nb-NO" dirty="0"/>
          </a:p>
        </p:txBody>
      </p:sp>
      <p:sp>
        <p:nvSpPr>
          <p:cNvPr id="3" name="Plassholder for innhold 2"/>
          <p:cNvSpPr>
            <a:spLocks noGrp="1"/>
          </p:cNvSpPr>
          <p:nvPr>
            <p:ph sz="half" idx="1"/>
          </p:nvPr>
        </p:nvSpPr>
        <p:spPr/>
        <p:txBody>
          <a:bodyPr/>
          <a:lstStyle/>
          <a:p>
            <a:r>
              <a:rPr lang="nb-NO" b="1" dirty="0"/>
              <a:t>	Skolen kan forvente:</a:t>
            </a:r>
          </a:p>
          <a:p>
            <a:r>
              <a:rPr lang="nb-NO" dirty="0"/>
              <a:t>	</a:t>
            </a:r>
            <a:r>
              <a:rPr lang="nb-NO" sz="2400" dirty="0"/>
              <a:t>At du gir eget barn positive holdninger til skolen- omtaler skolen positivt</a:t>
            </a:r>
          </a:p>
          <a:p>
            <a:r>
              <a:rPr lang="nb-NO" sz="2400" dirty="0"/>
              <a:t>	At du tar kontakt hvis barnet ikke trives</a:t>
            </a:r>
          </a:p>
          <a:p>
            <a:r>
              <a:rPr lang="nb-NO" sz="2400" dirty="0"/>
              <a:t>	At du er et godt forbilde </a:t>
            </a:r>
          </a:p>
          <a:p>
            <a:r>
              <a:rPr lang="nb-NO" sz="2400" dirty="0"/>
              <a:t>	At du samarbeider med de andre foresatte</a:t>
            </a:r>
          </a:p>
        </p:txBody>
      </p:sp>
      <p:sp>
        <p:nvSpPr>
          <p:cNvPr id="4" name="Plassholder for innhold 3"/>
          <p:cNvSpPr>
            <a:spLocks noGrp="1"/>
          </p:cNvSpPr>
          <p:nvPr>
            <p:ph sz="half" idx="2"/>
          </p:nvPr>
        </p:nvSpPr>
        <p:spPr/>
        <p:txBody>
          <a:bodyPr/>
          <a:lstStyle/>
          <a:p>
            <a:r>
              <a:rPr lang="nb-NO" b="1" dirty="0"/>
              <a:t>	Foreldrene kan forvente:</a:t>
            </a:r>
          </a:p>
          <a:p>
            <a:r>
              <a:rPr lang="nb-NO" dirty="0"/>
              <a:t>	</a:t>
            </a:r>
            <a:r>
              <a:rPr lang="nb-NO" sz="2400" dirty="0"/>
              <a:t>En</a:t>
            </a:r>
            <a:r>
              <a:rPr lang="nb-NO" dirty="0"/>
              <a:t> </a:t>
            </a:r>
            <a:r>
              <a:rPr lang="nb-NO" sz="2400" dirty="0"/>
              <a:t>jevnlig dialog om elevens faglige og sosiale utvikling</a:t>
            </a:r>
          </a:p>
          <a:p>
            <a:r>
              <a:rPr lang="nb-NO" sz="2400" dirty="0"/>
              <a:t>	At skolen er åpen for samarbeid</a:t>
            </a:r>
          </a:p>
          <a:p>
            <a:r>
              <a:rPr lang="nb-NO" sz="2400" dirty="0"/>
              <a:t>	At skolen har nulltoleranse for mobbing, vold og rasisme</a:t>
            </a:r>
          </a:p>
          <a:p>
            <a:r>
              <a:rPr lang="nb-NO" sz="2400" dirty="0"/>
              <a:t>	At skolen tar kontakt ved behov</a:t>
            </a:r>
          </a:p>
        </p:txBody>
      </p:sp>
      <p:sp>
        <p:nvSpPr>
          <p:cNvPr id="5" name="Plassholder for lysbildenummer 4"/>
          <p:cNvSpPr>
            <a:spLocks noGrp="1"/>
          </p:cNvSpPr>
          <p:nvPr>
            <p:ph type="sldNum" sz="quarter" idx="12"/>
          </p:nvPr>
        </p:nvSpPr>
        <p:spPr/>
        <p:txBody>
          <a:bodyPr/>
          <a:lstStyle/>
          <a:p>
            <a:fld id="{1ABE250D-C40F-458A-A9AC-678C5E754AE2}" type="slidenum">
              <a:rPr lang="nb-NO" smtClean="0"/>
              <a:pPr/>
              <a:t>14</a:t>
            </a:fld>
            <a:endParaRPr lang="nb-NO"/>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Nullmobbing er lovfestet</a:t>
            </a:r>
          </a:p>
        </p:txBody>
      </p:sp>
      <p:sp>
        <p:nvSpPr>
          <p:cNvPr id="3" name="Plassholder for innhold 2"/>
          <p:cNvSpPr>
            <a:spLocks noGrp="1"/>
          </p:cNvSpPr>
          <p:nvPr>
            <p:ph sz="half" idx="1"/>
          </p:nvPr>
        </p:nvSpPr>
        <p:spPr/>
        <p:txBody>
          <a:bodyPr/>
          <a:lstStyle/>
          <a:p>
            <a:pPr>
              <a:buFont typeface="Arial" charset="0"/>
              <a:buChar char="•"/>
            </a:pPr>
            <a:r>
              <a:rPr lang="nb-NO" sz="2000" dirty="0"/>
              <a:t>Fra 1. august 2017 er det vedtatt et nytt regelverk om skolemiljø (9A)</a:t>
            </a:r>
          </a:p>
          <a:p>
            <a:pPr>
              <a:buFont typeface="Arial" charset="0"/>
              <a:buChar char="•"/>
            </a:pPr>
            <a:r>
              <a:rPr lang="nb-NO" sz="2000" dirty="0"/>
              <a:t>Skolen skal arbeide kontinuerlig og systematisk for at alle elever skal ha det trygt og godt på skolen (inkl. leksehjelp og SFO)</a:t>
            </a:r>
          </a:p>
          <a:p>
            <a:pPr>
              <a:buFont typeface="Arial" charset="0"/>
              <a:buChar char="•"/>
            </a:pPr>
            <a:r>
              <a:rPr lang="nb-NO" sz="2000" dirty="0"/>
              <a:t>Det er derfor viktig med et konstruktivt og godt samarbeid mellom elever, foreldre, </a:t>
            </a:r>
            <a:r>
              <a:rPr lang="nb-NO" sz="2000" dirty="0" err="1"/>
              <a:t>rådsorgan</a:t>
            </a:r>
            <a:r>
              <a:rPr lang="nb-NO" sz="2000" dirty="0"/>
              <a:t> og skole. Foreldrene skal ha en aktiv rolle.</a:t>
            </a:r>
          </a:p>
          <a:p>
            <a:pPr>
              <a:buFont typeface="Arial" charset="0"/>
              <a:buChar char="•"/>
            </a:pPr>
            <a:r>
              <a:rPr lang="nb-NO" sz="2000" dirty="0"/>
              <a:t>Hvis det oppstår en situasjon der en elev føler seg krenket oppfordres det sterkt til tett dialog</a:t>
            </a:r>
          </a:p>
        </p:txBody>
      </p:sp>
      <p:sp>
        <p:nvSpPr>
          <p:cNvPr id="7" name="Plassholder for innhold 6"/>
          <p:cNvSpPr>
            <a:spLocks noGrp="1"/>
          </p:cNvSpPr>
          <p:nvPr>
            <p:ph sz="half" idx="2"/>
          </p:nvPr>
        </p:nvSpPr>
        <p:spPr/>
        <p:txBody>
          <a:bodyPr/>
          <a:lstStyle/>
          <a:p>
            <a:pPr>
              <a:buFont typeface="Arial" charset="0"/>
              <a:buChar char="•"/>
            </a:pPr>
            <a:r>
              <a:rPr lang="nb-NO" sz="2000" dirty="0"/>
              <a:t>Hvis en voksen på skolen vet om – eller tror – at en elev blir mobbet, plaget eller ikke har det bra skal han eller hun alltid:</a:t>
            </a:r>
          </a:p>
          <a:p>
            <a:pPr>
              <a:buFont typeface="Arial" charset="0"/>
              <a:buChar char="•"/>
            </a:pPr>
            <a:r>
              <a:rPr lang="nb-NO" sz="2000" dirty="0">
                <a:solidFill>
                  <a:srgbClr val="FF0000"/>
                </a:solidFill>
              </a:rPr>
              <a:t>Gripe inn og stoppe krenkelsene med en gang, hvis mulig</a:t>
            </a:r>
          </a:p>
          <a:p>
            <a:pPr>
              <a:buFont typeface="Arial" charset="0"/>
              <a:buChar char="•"/>
            </a:pPr>
            <a:r>
              <a:rPr lang="nb-NO" sz="2000" dirty="0">
                <a:solidFill>
                  <a:srgbClr val="FF0000"/>
                </a:solidFill>
              </a:rPr>
              <a:t>Gi beskjed til rektor</a:t>
            </a:r>
          </a:p>
          <a:p>
            <a:pPr>
              <a:buFont typeface="Arial" charset="0"/>
              <a:buChar char="•"/>
            </a:pPr>
            <a:r>
              <a:rPr lang="nb-NO" sz="2000" dirty="0">
                <a:solidFill>
                  <a:srgbClr val="FF0000"/>
                </a:solidFill>
              </a:rPr>
              <a:t>Undersøke det som har skjedd</a:t>
            </a:r>
          </a:p>
          <a:p>
            <a:pPr>
              <a:buFont typeface="Arial" charset="0"/>
              <a:buChar char="•"/>
            </a:pPr>
            <a:r>
              <a:rPr lang="nb-NO" sz="2000" dirty="0"/>
              <a:t>Skolen skal ta hensyn til barnets beste i alle vurderinger</a:t>
            </a:r>
          </a:p>
          <a:p>
            <a:pPr>
              <a:buFont typeface="Arial" charset="0"/>
              <a:buChar char="•"/>
            </a:pPr>
            <a:endParaRPr lang="nb-NO" dirty="0">
              <a:solidFill>
                <a:srgbClr val="FF0000"/>
              </a:solidFill>
            </a:endParaRPr>
          </a:p>
        </p:txBody>
      </p:sp>
      <p:sp>
        <p:nvSpPr>
          <p:cNvPr id="5" name="Plassholder for lysbildenummer 4"/>
          <p:cNvSpPr>
            <a:spLocks noGrp="1"/>
          </p:cNvSpPr>
          <p:nvPr>
            <p:ph type="sldNum" sz="quarter" idx="12"/>
          </p:nvPr>
        </p:nvSpPr>
        <p:spPr/>
        <p:txBody>
          <a:bodyPr/>
          <a:lstStyle/>
          <a:p>
            <a:fld id="{1ABE250D-C40F-458A-A9AC-678C5E754AE2}" type="slidenum">
              <a:rPr lang="nb-NO" smtClean="0"/>
              <a:pPr/>
              <a:t>15</a:t>
            </a:fld>
            <a:endParaRPr lang="nb-NO"/>
          </a:p>
        </p:txBody>
      </p:sp>
      <p:pic>
        <p:nvPicPr>
          <p:cNvPr id="8" name="Bilde 7" descr="Nullmobbing+(FUG-banner).jpg"/>
          <p:cNvPicPr>
            <a:picLocks noChangeAspect="1"/>
          </p:cNvPicPr>
          <p:nvPr/>
        </p:nvPicPr>
        <p:blipFill>
          <a:blip r:embed="rId2"/>
          <a:stretch>
            <a:fillRect/>
          </a:stretch>
        </p:blipFill>
        <p:spPr>
          <a:xfrm>
            <a:off x="5775329" y="5566582"/>
            <a:ext cx="2571768" cy="81929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Dialog og samarbeid</a:t>
            </a:r>
          </a:p>
        </p:txBody>
      </p:sp>
      <p:sp>
        <p:nvSpPr>
          <p:cNvPr id="3" name="Plassholder for innhold 2"/>
          <p:cNvSpPr>
            <a:spLocks noGrp="1"/>
          </p:cNvSpPr>
          <p:nvPr>
            <p:ph sz="half" idx="1"/>
          </p:nvPr>
        </p:nvSpPr>
        <p:spPr/>
        <p:txBody>
          <a:bodyPr/>
          <a:lstStyle/>
          <a:p>
            <a:r>
              <a:rPr lang="nb-NO" b="1" dirty="0"/>
              <a:t>	Skolen kan forvente:</a:t>
            </a:r>
          </a:p>
          <a:p>
            <a:r>
              <a:rPr lang="nb-NO" dirty="0"/>
              <a:t>	</a:t>
            </a:r>
            <a:r>
              <a:rPr lang="nb-NO" sz="2000" dirty="0"/>
              <a:t>At du deltar på foreldremøter,  utviklingssamtaler og skolens arrangementer</a:t>
            </a:r>
          </a:p>
          <a:p>
            <a:r>
              <a:rPr lang="nb-NO" sz="2000" dirty="0"/>
              <a:t>	At du svarer på brukerundersøkelser fra skolen </a:t>
            </a:r>
          </a:p>
          <a:p>
            <a:r>
              <a:rPr lang="nb-NO" sz="2000" dirty="0"/>
              <a:t>	At du informerer skolen om hendelser som kan påvirke eleven på skolen</a:t>
            </a:r>
          </a:p>
          <a:p>
            <a:r>
              <a:rPr lang="nb-NO" sz="2000" dirty="0"/>
              <a:t>	Viser respekt for elever, ansatte og ledelse på skolen og andre foreldre</a:t>
            </a:r>
          </a:p>
        </p:txBody>
      </p:sp>
      <p:sp>
        <p:nvSpPr>
          <p:cNvPr id="4" name="Plassholder for innhold 3"/>
          <p:cNvSpPr>
            <a:spLocks noGrp="1"/>
          </p:cNvSpPr>
          <p:nvPr>
            <p:ph sz="half" idx="2"/>
          </p:nvPr>
        </p:nvSpPr>
        <p:spPr/>
        <p:txBody>
          <a:bodyPr/>
          <a:lstStyle/>
          <a:p>
            <a:r>
              <a:rPr lang="nb-NO" b="1" dirty="0"/>
              <a:t>	Foreldrene kan forvente:</a:t>
            </a:r>
          </a:p>
          <a:p>
            <a:r>
              <a:rPr lang="nb-NO" sz="1800" b="1" dirty="0"/>
              <a:t>	</a:t>
            </a:r>
            <a:r>
              <a:rPr lang="nb-NO" sz="2000" dirty="0"/>
              <a:t>At skolen har gode informasjonskanaler</a:t>
            </a:r>
          </a:p>
          <a:p>
            <a:r>
              <a:rPr lang="nb-NO" sz="2000" b="1" dirty="0"/>
              <a:t>	</a:t>
            </a:r>
            <a:r>
              <a:rPr lang="nb-NO" sz="2000" dirty="0"/>
              <a:t>At du innkalles til to foreldremøter årlig</a:t>
            </a:r>
          </a:p>
          <a:p>
            <a:r>
              <a:rPr lang="nb-NO" sz="2000" b="1" dirty="0"/>
              <a:t>	</a:t>
            </a:r>
            <a:r>
              <a:rPr lang="nb-NO" sz="2000" dirty="0"/>
              <a:t>Skolen er interessert i dine synspunkter og gir deg svar på det du spør om</a:t>
            </a:r>
          </a:p>
          <a:p>
            <a:r>
              <a:rPr lang="nb-NO" sz="2000" dirty="0"/>
              <a:t>	At du som foresatt har mulighet for å påvirke gjennom skolenes samarbeidsorganer</a:t>
            </a:r>
            <a:r>
              <a:rPr lang="nb-NO" sz="1800" dirty="0"/>
              <a:t>		</a:t>
            </a:r>
          </a:p>
          <a:p>
            <a:r>
              <a:rPr lang="nb-NO" sz="1800" dirty="0"/>
              <a:t> </a:t>
            </a:r>
          </a:p>
          <a:p>
            <a:endParaRPr lang="nb-NO" b="1" dirty="0"/>
          </a:p>
        </p:txBody>
      </p:sp>
      <p:sp>
        <p:nvSpPr>
          <p:cNvPr id="5" name="Plassholder for lysbildenummer 4"/>
          <p:cNvSpPr>
            <a:spLocks noGrp="1"/>
          </p:cNvSpPr>
          <p:nvPr>
            <p:ph type="sldNum" sz="quarter" idx="12"/>
          </p:nvPr>
        </p:nvSpPr>
        <p:spPr/>
        <p:txBody>
          <a:bodyPr/>
          <a:lstStyle/>
          <a:p>
            <a:fld id="{1ABE250D-C40F-458A-A9AC-678C5E754AE2}" type="slidenum">
              <a:rPr lang="nb-NO" smtClean="0"/>
              <a:pPr/>
              <a:t>16</a:t>
            </a:fld>
            <a:endParaRPr lang="nb-N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pPr algn="ctr"/>
            <a:r>
              <a:rPr lang="nb-NO" dirty="0"/>
              <a:t>Skolen trenger dere!</a:t>
            </a:r>
            <a:br>
              <a:rPr lang="nb-NO" dirty="0"/>
            </a:br>
            <a:r>
              <a:rPr lang="nb-NO" dirty="0"/>
              <a:t>Skolen </a:t>
            </a:r>
            <a:r>
              <a:rPr lang="nb-NO"/>
              <a:t>ønsker å samarbeide!</a:t>
            </a:r>
            <a:r>
              <a:rPr lang="nb-NO" dirty="0"/>
              <a:t/>
            </a:r>
            <a:br>
              <a:rPr lang="nb-NO" dirty="0"/>
            </a:br>
            <a:r>
              <a:rPr lang="nb-NO" dirty="0"/>
              <a:t>Til elevenes beste!</a:t>
            </a:r>
          </a:p>
        </p:txBody>
      </p:sp>
      <p:pic>
        <p:nvPicPr>
          <p:cNvPr id="8" name="Plassholder for innhold 7" descr="jublende foreldrekontakter.jpg"/>
          <p:cNvPicPr>
            <a:picLocks noGrp="1" noChangeAspect="1"/>
          </p:cNvPicPr>
          <p:nvPr>
            <p:ph idx="1"/>
          </p:nvPr>
        </p:nvPicPr>
        <p:blipFill>
          <a:blip r:embed="rId2" cstate="print"/>
          <a:stretch>
            <a:fillRect/>
          </a:stretch>
        </p:blipFill>
        <p:spPr>
          <a:xfrm>
            <a:off x="2178348" y="3204567"/>
            <a:ext cx="6195812" cy="3621556"/>
          </a:xfrm>
        </p:spPr>
      </p:pic>
      <p:sp>
        <p:nvSpPr>
          <p:cNvPr id="5" name="Plassholder for lysbildenummer 6"/>
          <p:cNvSpPr>
            <a:spLocks noGrp="1"/>
          </p:cNvSpPr>
          <p:nvPr>
            <p:ph type="sldNum" sz="quarter" idx="12"/>
          </p:nvPr>
        </p:nvSpPr>
        <p:spPr/>
        <p:txBody>
          <a:bodyPr/>
          <a:lstStyle/>
          <a:p>
            <a:fld id="{922A1F3D-F870-4FA5-A230-572DC2173398}" type="slidenum">
              <a:rPr lang="nb-NO"/>
              <a:pPr/>
              <a:t>17</a:t>
            </a:fld>
            <a:endParaRPr lang="nb-NO"/>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2530" name="Tittel 10"/>
          <p:cNvSpPr>
            <a:spLocks noGrp="1"/>
          </p:cNvSpPr>
          <p:nvPr>
            <p:ph type="title"/>
          </p:nvPr>
        </p:nvSpPr>
        <p:spPr/>
        <p:txBody>
          <a:bodyPr/>
          <a:lstStyle/>
          <a:p>
            <a:r>
              <a:rPr lang="nb-NO" dirty="0"/>
              <a:t>Kjære foreldre!</a:t>
            </a:r>
          </a:p>
        </p:txBody>
      </p:sp>
      <p:sp>
        <p:nvSpPr>
          <p:cNvPr id="22531" name="Plassholder for innhold 6"/>
          <p:cNvSpPr>
            <a:spLocks noGrp="1"/>
          </p:cNvSpPr>
          <p:nvPr>
            <p:ph idx="1"/>
          </p:nvPr>
        </p:nvSpPr>
        <p:spPr>
          <a:xfrm>
            <a:off x="719138" y="1404938"/>
            <a:ext cx="4556125" cy="4175125"/>
          </a:xfrm>
        </p:spPr>
        <p:txBody>
          <a:bodyPr/>
          <a:lstStyle/>
          <a:p>
            <a:pPr>
              <a:buFont typeface="Arial" charset="0"/>
              <a:buNone/>
            </a:pPr>
            <a:r>
              <a:rPr lang="nb-NO" dirty="0">
                <a:latin typeface="Arial" charset="0"/>
                <a:cs typeface="Arial" charset="0"/>
              </a:rPr>
              <a:t>	Foreldreinvolvering og et godt samarbeide mellom hjem og skole fører til:</a:t>
            </a:r>
          </a:p>
          <a:p>
            <a:pPr>
              <a:buFont typeface="Arial" charset="0"/>
              <a:buNone/>
            </a:pPr>
            <a:r>
              <a:rPr lang="nb-NO" dirty="0">
                <a:latin typeface="Arial" charset="0"/>
                <a:cs typeface="Arial" charset="0"/>
              </a:rPr>
              <a:t>	</a:t>
            </a:r>
            <a:r>
              <a:rPr lang="nb-NO" sz="2000" dirty="0">
                <a:latin typeface="Arial" charset="0"/>
                <a:cs typeface="Arial" charset="0"/>
              </a:rPr>
              <a:t>”Bedre læringsutbytte, bedre selvregulering, bedre trivsel, færre atferdsproblemer, mindre fravær, gode relasjoner til medelever og lærere, bedre arbeidsvaner, en mer positiv holdning til skolen, bedre leksevaner og arbeidsinnsats og høyere ambisjoner med hensyn til utdanning”</a:t>
            </a:r>
          </a:p>
          <a:p>
            <a:pPr>
              <a:buFont typeface="Arial" charset="0"/>
              <a:buNone/>
            </a:pPr>
            <a:r>
              <a:rPr lang="nb-NO" sz="2000" dirty="0">
                <a:latin typeface="Arial" charset="0"/>
                <a:cs typeface="Arial" charset="0"/>
              </a:rPr>
              <a:t>	</a:t>
            </a:r>
            <a:r>
              <a:rPr lang="nb-NO" sz="1200" dirty="0"/>
              <a:t>(</a:t>
            </a:r>
            <a:r>
              <a:rPr lang="nb-NO" sz="1200" dirty="0" err="1"/>
              <a:t>Epstein</a:t>
            </a:r>
            <a:r>
              <a:rPr lang="nb-NO" sz="1200" dirty="0"/>
              <a:t> et al., 2002; </a:t>
            </a:r>
            <a:r>
              <a:rPr lang="nb-NO" sz="1200" dirty="0" err="1"/>
              <a:t>Epstein</a:t>
            </a:r>
            <a:r>
              <a:rPr lang="nb-NO" sz="1200" dirty="0"/>
              <a:t>, 2005; Fan &amp; </a:t>
            </a:r>
            <a:r>
              <a:rPr lang="nb-NO" sz="1200" dirty="0" err="1"/>
              <a:t>Chen</a:t>
            </a:r>
            <a:r>
              <a:rPr lang="nb-NO" sz="1200" dirty="0"/>
              <a:t>, 2001; </a:t>
            </a:r>
            <a:r>
              <a:rPr lang="nb-NO" sz="1200" dirty="0" err="1"/>
              <a:t>Semke</a:t>
            </a:r>
            <a:r>
              <a:rPr lang="nb-NO" sz="1200" dirty="0"/>
              <a:t> &amp; </a:t>
            </a:r>
            <a:r>
              <a:rPr lang="nb-NO" sz="1200" dirty="0" err="1"/>
              <a:t>Sheridan</a:t>
            </a:r>
            <a:r>
              <a:rPr lang="nb-NO" sz="1200" dirty="0"/>
              <a:t>, 2010).</a:t>
            </a:r>
            <a:endParaRPr lang="nb-NO" sz="1200" dirty="0">
              <a:latin typeface="Arial" charset="0"/>
              <a:cs typeface="Arial" charset="0"/>
            </a:endParaRPr>
          </a:p>
          <a:p>
            <a:pPr>
              <a:buFont typeface="Arial" charset="0"/>
              <a:buNone/>
            </a:pPr>
            <a:r>
              <a:rPr lang="nb-NO" dirty="0">
                <a:latin typeface="Arial" charset="0"/>
                <a:cs typeface="Arial" charset="0"/>
              </a:rPr>
              <a:t> </a:t>
            </a:r>
          </a:p>
        </p:txBody>
      </p:sp>
      <p:pic>
        <p:nvPicPr>
          <p:cNvPr id="22532" name="Plassholder for innhold 13" descr="gutt_110912 (3).jpg"/>
          <p:cNvPicPr>
            <a:picLocks noGrp="1" noChangeAspect="1"/>
          </p:cNvPicPr>
          <p:nvPr>
            <p:ph idx="13"/>
          </p:nvPr>
        </p:nvPicPr>
        <p:blipFill>
          <a:blip r:embed="rId3" cstate="print"/>
          <a:stretch>
            <a:fillRect/>
          </a:stretch>
        </p:blipFill>
        <p:spPr>
          <a:xfrm>
            <a:off x="6569075" y="1641475"/>
            <a:ext cx="2247900" cy="4660900"/>
          </a:xfrm>
        </p:spPr>
      </p:pic>
      <p:sp>
        <p:nvSpPr>
          <p:cNvPr id="5" name="Plassholder for lysbildenummer 4"/>
          <p:cNvSpPr>
            <a:spLocks noGrp="1"/>
          </p:cNvSpPr>
          <p:nvPr>
            <p:ph type="sldNum" sz="quarter" idx="16"/>
          </p:nvPr>
        </p:nvSpPr>
        <p:spPr/>
        <p:txBody>
          <a:bodyPr/>
          <a:lstStyle/>
          <a:p>
            <a:pPr>
              <a:defRPr/>
            </a:pPr>
            <a:fld id="{E83B0016-CE00-400B-87AE-ADDA1AD6A477}"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Foreldrenes betydning</a:t>
            </a:r>
            <a:br>
              <a:rPr lang="nb-NO" dirty="0"/>
            </a:br>
            <a:endParaRPr lang="nb-NO" dirty="0"/>
          </a:p>
        </p:txBody>
      </p:sp>
      <p:sp>
        <p:nvSpPr>
          <p:cNvPr id="3" name="Plassholder for innhold 2"/>
          <p:cNvSpPr>
            <a:spLocks noGrp="1"/>
          </p:cNvSpPr>
          <p:nvPr>
            <p:ph idx="1"/>
          </p:nvPr>
        </p:nvSpPr>
        <p:spPr/>
        <p:txBody>
          <a:bodyPr/>
          <a:lstStyle/>
          <a:p>
            <a:pPr>
              <a:buFont typeface="Arial" charset="0"/>
              <a:buChar char="•"/>
            </a:pPr>
            <a:r>
              <a:rPr lang="nb-NO" dirty="0"/>
              <a:t>Er du engasjert gjør barnet ditt det bedre på skolen både faglig og sosialt </a:t>
            </a:r>
            <a:r>
              <a:rPr lang="nb-NO" sz="1200" dirty="0"/>
              <a:t>(Thomas Nordahl: Hjem og skole, hvordan skape et bedre samarbeid, 2007)</a:t>
            </a:r>
            <a:endParaRPr lang="nb-NO" dirty="0"/>
          </a:p>
          <a:p>
            <a:pPr>
              <a:buFont typeface="Arial" charset="0"/>
              <a:buChar char="•"/>
            </a:pPr>
            <a:r>
              <a:rPr lang="nb-NO" dirty="0"/>
              <a:t>I opplæringsloven er det tydeliggjort at opplæringen skal gjøres i samarbeid og forståelse med hjemmet</a:t>
            </a:r>
          </a:p>
          <a:p>
            <a:pPr>
              <a:buFont typeface="Arial" charset="0"/>
              <a:buChar char="•"/>
            </a:pPr>
            <a:endParaRPr lang="nb-NO" dirty="0"/>
          </a:p>
          <a:p>
            <a:pPr>
              <a:buFont typeface="Arial" charset="0"/>
              <a:buChar char="•"/>
            </a:pP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3</a:t>
            </a:fld>
            <a:endParaRPr lang="nb-NO"/>
          </a:p>
        </p:txBody>
      </p:sp>
      <p:pic>
        <p:nvPicPr>
          <p:cNvPr id="5" name="Bilde 4" descr="pike med bok på hodet.jpg"/>
          <p:cNvPicPr>
            <a:picLocks noChangeAspect="1"/>
          </p:cNvPicPr>
          <p:nvPr/>
        </p:nvPicPr>
        <p:blipFill>
          <a:blip r:embed="rId3" cstate="print"/>
          <a:stretch>
            <a:fillRect/>
          </a:stretch>
        </p:blipFill>
        <p:spPr>
          <a:xfrm>
            <a:off x="3762524" y="4161807"/>
            <a:ext cx="2661557" cy="3224831"/>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a:t>FORELDREKONTAKTER</a:t>
            </a:r>
          </a:p>
        </p:txBody>
      </p:sp>
      <p:sp>
        <p:nvSpPr>
          <p:cNvPr id="3" name="Plassholder for innhold 2"/>
          <p:cNvSpPr>
            <a:spLocks noGrp="1"/>
          </p:cNvSpPr>
          <p:nvPr>
            <p:ph idx="1"/>
          </p:nvPr>
        </p:nvSpPr>
        <p:spPr/>
        <p:txBody>
          <a:bodyPr/>
          <a:lstStyle/>
          <a:p>
            <a:pPr>
              <a:buFont typeface="Arial" charset="0"/>
              <a:buChar char="•"/>
            </a:pPr>
            <a:r>
              <a:rPr lang="nb-NO" dirty="0"/>
              <a:t>Kontaktledd mellom foreldrene i foreldregruppen (klassen)</a:t>
            </a:r>
          </a:p>
          <a:p>
            <a:pPr>
              <a:buFont typeface="Arial" charset="0"/>
              <a:buChar char="•"/>
            </a:pPr>
            <a:r>
              <a:rPr lang="nb-NO" dirty="0"/>
              <a:t>Kontaktledd mellom foreldregruppen og FAU</a:t>
            </a:r>
          </a:p>
          <a:p>
            <a:pPr>
              <a:buFont typeface="Arial" charset="0"/>
              <a:buChar char="•"/>
            </a:pPr>
            <a:r>
              <a:rPr lang="nb-NO" dirty="0"/>
              <a:t>Kontaktledd mellom foreldrene og skolen, spesielt kontaktlæreren</a:t>
            </a:r>
          </a:p>
          <a:p>
            <a:pPr marL="0" indent="0"/>
            <a:r>
              <a:rPr lang="nb-NO" dirty="0"/>
              <a:t>Foreldrekontaktene er kanskje de viktigste foreldrerepresentantene i skolen.</a:t>
            </a:r>
          </a:p>
          <a:p>
            <a:pPr>
              <a:buFont typeface="Arial" charset="0"/>
              <a:buChar char="•"/>
            </a:pP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4</a:t>
            </a:fld>
            <a:endParaRPr lang="nb-NO"/>
          </a:p>
        </p:txBody>
      </p:sp>
      <p:pic>
        <p:nvPicPr>
          <p:cNvPr id="5" name="Bilde 4" descr="ABC+for+foreldrekontakter.jpg"/>
          <p:cNvPicPr>
            <a:picLocks noChangeAspect="1"/>
          </p:cNvPicPr>
          <p:nvPr/>
        </p:nvPicPr>
        <p:blipFill>
          <a:blip r:embed="rId3" cstate="print"/>
          <a:stretch>
            <a:fillRect/>
          </a:stretch>
        </p:blipFill>
        <p:spPr>
          <a:xfrm>
            <a:off x="5706740" y="4355381"/>
            <a:ext cx="2262976" cy="320588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719138" y="647699"/>
            <a:ext cx="9248775" cy="1332731"/>
          </a:xfrm>
        </p:spPr>
        <p:txBody>
          <a:bodyPr/>
          <a:lstStyle/>
          <a:p>
            <a:r>
              <a:rPr lang="nb-NO" dirty="0"/>
              <a:t>Foreldrekontaktenes oppgaver:</a:t>
            </a:r>
          </a:p>
        </p:txBody>
      </p:sp>
      <p:sp>
        <p:nvSpPr>
          <p:cNvPr id="3" name="Plassholder for innhold 2"/>
          <p:cNvSpPr>
            <a:spLocks noGrp="1"/>
          </p:cNvSpPr>
          <p:nvPr>
            <p:ph idx="1"/>
          </p:nvPr>
        </p:nvSpPr>
        <p:spPr>
          <a:xfrm>
            <a:off x="719138" y="1188343"/>
            <a:ext cx="9248775" cy="6198295"/>
          </a:xfrm>
        </p:spPr>
        <p:txBody>
          <a:bodyPr/>
          <a:lstStyle/>
          <a:p>
            <a:r>
              <a:rPr lang="nb-NO" dirty="0"/>
              <a:t>	</a:t>
            </a:r>
          </a:p>
          <a:p>
            <a:pPr>
              <a:buFont typeface="Arial" panose="020B0604020202020204" pitchFamily="34" charset="0"/>
              <a:buChar char="•"/>
            </a:pPr>
            <a:r>
              <a:rPr lang="nb-NO" dirty="0"/>
              <a:t>	Bidra til et godt og positivt klassemiljø</a:t>
            </a:r>
          </a:p>
          <a:p>
            <a:pPr>
              <a:buFont typeface="Arial" panose="020B0604020202020204" pitchFamily="34" charset="0"/>
              <a:buChar char="•"/>
            </a:pPr>
            <a:r>
              <a:rPr lang="nb-NO" dirty="0"/>
              <a:t>	Planlegge foreldremøter </a:t>
            </a:r>
            <a:r>
              <a:rPr lang="nb-NO" i="1" dirty="0"/>
              <a:t>i samarbeid med lærer</a:t>
            </a:r>
          </a:p>
          <a:p>
            <a:pPr>
              <a:buFont typeface="Arial" panose="020B0604020202020204" pitchFamily="34" charset="0"/>
              <a:buChar char="•"/>
            </a:pPr>
            <a:r>
              <a:rPr lang="nb-NO" dirty="0"/>
              <a:t>	Forberede og gjennomføre praktiske oppgaver med møter</a:t>
            </a:r>
          </a:p>
          <a:p>
            <a:pPr marL="0" indent="0"/>
            <a:r>
              <a:rPr lang="nb-NO" dirty="0"/>
              <a:t>	og arrangementer</a:t>
            </a:r>
          </a:p>
          <a:p>
            <a:pPr>
              <a:buFont typeface="Arial" panose="020B0604020202020204" pitchFamily="34" charset="0"/>
              <a:buChar char="•"/>
            </a:pPr>
            <a:r>
              <a:rPr lang="nb-NO" dirty="0"/>
              <a:t>	Holde seg oppdatert på hva foreldrene i klassen/gruppen		er opptatt av</a:t>
            </a:r>
          </a:p>
          <a:p>
            <a:pPr>
              <a:buFont typeface="Arial" panose="020B0604020202020204" pitchFamily="34" charset="0"/>
              <a:buChar char="•"/>
            </a:pPr>
            <a:r>
              <a:rPr lang="nb-NO" dirty="0"/>
              <a:t>    	Lage en plan i samarbeid med lærer og evt. elever for    	aktiviteter/møter for hele året.</a:t>
            </a:r>
          </a:p>
          <a:p>
            <a:pPr>
              <a:buFont typeface="Arial" panose="020B0604020202020204" pitchFamily="34" charset="0"/>
              <a:buChar char="•"/>
            </a:pPr>
            <a:r>
              <a:rPr lang="nb-NO" dirty="0"/>
              <a:t>	Være bindeledd mellom FAU og foreldregruppen</a:t>
            </a:r>
          </a:p>
          <a:p>
            <a:pPr>
              <a:buFont typeface="Arial" panose="020B0604020202020204" pitchFamily="34" charset="0"/>
              <a:buChar char="•"/>
            </a:pPr>
            <a:r>
              <a:rPr lang="nb-NO" dirty="0"/>
              <a:t>    	Sørge for at nye foreldrekontakter blir valgt og at disse blir 	informert om sine oppgaver. </a:t>
            </a:r>
          </a:p>
          <a:p>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5</a:t>
            </a:fld>
            <a:endParaRPr lang="nb-NO"/>
          </a:p>
        </p:txBody>
      </p:sp>
      <p:pic>
        <p:nvPicPr>
          <p:cNvPr id="5" name="Bilde 4" descr="smiley-face.jpg"/>
          <p:cNvPicPr>
            <a:picLocks noChangeAspect="1"/>
          </p:cNvPicPr>
          <p:nvPr/>
        </p:nvPicPr>
        <p:blipFill>
          <a:blip r:embed="rId3" cstate="print"/>
          <a:stretch>
            <a:fillRect/>
          </a:stretch>
        </p:blipFill>
        <p:spPr>
          <a:xfrm>
            <a:off x="7722964" y="647699"/>
            <a:ext cx="1908424" cy="190842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dirty="0" err="1"/>
              <a:t>Foreldrerådet</a:t>
            </a:r>
            <a:r>
              <a:rPr lang="en-US" dirty="0"/>
              <a:t>	</a:t>
            </a:r>
          </a:p>
        </p:txBody>
      </p:sp>
      <p:sp>
        <p:nvSpPr>
          <p:cNvPr id="183299" name="Rectangle 3"/>
          <p:cNvSpPr>
            <a:spLocks noGrp="1" noChangeArrowheads="1"/>
          </p:cNvSpPr>
          <p:nvPr>
            <p:ph idx="1"/>
          </p:nvPr>
        </p:nvSpPr>
        <p:spPr>
          <a:xfrm>
            <a:off x="719138" y="1404938"/>
            <a:ext cx="9248775" cy="4702175"/>
          </a:xfrm>
        </p:spPr>
        <p:txBody>
          <a:bodyPr/>
          <a:lstStyle/>
          <a:p>
            <a:r>
              <a:rPr lang="en-US" dirty="0"/>
              <a:t>	</a:t>
            </a:r>
          </a:p>
          <a:p>
            <a:endParaRPr lang="en-US" dirty="0"/>
          </a:p>
          <a:p>
            <a:r>
              <a:rPr lang="en-US" dirty="0"/>
              <a:t>	</a:t>
            </a:r>
            <a:r>
              <a:rPr lang="en-US" dirty="0" err="1"/>
              <a:t>Alle</a:t>
            </a:r>
            <a:r>
              <a:rPr lang="en-US" dirty="0"/>
              <a:t> </a:t>
            </a:r>
            <a:r>
              <a:rPr lang="en-US" dirty="0" err="1"/>
              <a:t>foreldre</a:t>
            </a:r>
            <a:r>
              <a:rPr lang="en-US" dirty="0"/>
              <a:t> </a:t>
            </a:r>
            <a:r>
              <a:rPr lang="en-US" dirty="0" err="1"/>
              <a:t>som</a:t>
            </a:r>
            <a:r>
              <a:rPr lang="en-US" dirty="0"/>
              <a:t> </a:t>
            </a:r>
            <a:r>
              <a:rPr lang="en-US" dirty="0" err="1"/>
              <a:t>har</a:t>
            </a:r>
            <a:r>
              <a:rPr lang="en-US" dirty="0"/>
              <a:t> barn </a:t>
            </a:r>
            <a:r>
              <a:rPr lang="en-US" dirty="0" err="1"/>
              <a:t>ved</a:t>
            </a:r>
            <a:r>
              <a:rPr lang="en-US" dirty="0"/>
              <a:t> </a:t>
            </a:r>
            <a:r>
              <a:rPr lang="en-US" dirty="0" err="1"/>
              <a:t>skolen</a:t>
            </a:r>
            <a:r>
              <a:rPr lang="en-US" dirty="0"/>
              <a:t> </a:t>
            </a:r>
            <a:r>
              <a:rPr lang="en-US" dirty="0" err="1"/>
              <a:t>er</a:t>
            </a:r>
            <a:r>
              <a:rPr lang="en-US" dirty="0"/>
              <a:t> </a:t>
            </a:r>
            <a:r>
              <a:rPr lang="en-US" dirty="0" err="1"/>
              <a:t>automatisk</a:t>
            </a:r>
            <a:r>
              <a:rPr lang="en-US" dirty="0"/>
              <a:t> </a:t>
            </a:r>
            <a:r>
              <a:rPr lang="en-US" dirty="0" err="1"/>
              <a:t>medlemmer</a:t>
            </a:r>
            <a:r>
              <a:rPr lang="en-US" dirty="0"/>
              <a:t> </a:t>
            </a:r>
            <a:r>
              <a:rPr lang="en-US" dirty="0" err="1"/>
              <a:t>av</a:t>
            </a:r>
            <a:r>
              <a:rPr lang="en-US" dirty="0"/>
              <a:t> </a:t>
            </a:r>
            <a:r>
              <a:rPr lang="en-US" dirty="0" err="1"/>
              <a:t>foreldrerådet</a:t>
            </a:r>
            <a:endParaRPr lang="en-US" dirty="0"/>
          </a:p>
          <a:p>
            <a:r>
              <a:rPr lang="en-US" dirty="0"/>
              <a:t>	En god dialog </a:t>
            </a:r>
            <a:r>
              <a:rPr lang="en-US" dirty="0" err="1"/>
              <a:t>mellom</a:t>
            </a:r>
            <a:r>
              <a:rPr lang="en-US" dirty="0"/>
              <a:t> </a:t>
            </a:r>
            <a:r>
              <a:rPr lang="en-US" dirty="0" err="1"/>
              <a:t>hjem</a:t>
            </a:r>
            <a:r>
              <a:rPr lang="en-US" dirty="0"/>
              <a:t> </a:t>
            </a:r>
            <a:r>
              <a:rPr lang="en-US" dirty="0" err="1"/>
              <a:t>og</a:t>
            </a:r>
            <a:r>
              <a:rPr lang="en-US" dirty="0"/>
              <a:t> </a:t>
            </a:r>
            <a:r>
              <a:rPr lang="en-US" dirty="0" err="1"/>
              <a:t>skole</a:t>
            </a:r>
            <a:r>
              <a:rPr lang="en-US" dirty="0"/>
              <a:t> </a:t>
            </a:r>
            <a:r>
              <a:rPr lang="en-US" dirty="0" err="1"/>
              <a:t>er</a:t>
            </a:r>
            <a:r>
              <a:rPr lang="en-US" dirty="0"/>
              <a:t> </a:t>
            </a:r>
            <a:r>
              <a:rPr lang="en-US" dirty="0" err="1"/>
              <a:t>helt</a:t>
            </a:r>
            <a:r>
              <a:rPr lang="en-US" dirty="0"/>
              <a:t> </a:t>
            </a:r>
            <a:r>
              <a:rPr lang="en-US" dirty="0" err="1"/>
              <a:t>avgjørende</a:t>
            </a:r>
            <a:r>
              <a:rPr lang="en-US" dirty="0"/>
              <a:t> for </a:t>
            </a:r>
            <a:r>
              <a:rPr lang="en-US" dirty="0" err="1"/>
              <a:t>elevenes</a:t>
            </a:r>
            <a:r>
              <a:rPr lang="en-US" dirty="0"/>
              <a:t> </a:t>
            </a:r>
            <a:r>
              <a:rPr lang="en-US" dirty="0" err="1"/>
              <a:t>læring</a:t>
            </a:r>
            <a:r>
              <a:rPr lang="en-US" dirty="0"/>
              <a:t> </a:t>
            </a:r>
            <a:r>
              <a:rPr lang="en-US" dirty="0" err="1"/>
              <a:t>og</a:t>
            </a:r>
            <a:r>
              <a:rPr lang="en-US" dirty="0"/>
              <a:t> </a:t>
            </a:r>
            <a:r>
              <a:rPr lang="en-US" dirty="0" err="1"/>
              <a:t>trivsel</a:t>
            </a:r>
            <a:r>
              <a:rPr lang="en-US" dirty="0"/>
              <a:t>.</a:t>
            </a:r>
          </a:p>
          <a:p>
            <a:r>
              <a:rPr lang="en-US" dirty="0"/>
              <a:t>	</a:t>
            </a:r>
            <a:r>
              <a:rPr lang="en-US" dirty="0" err="1"/>
              <a:t>Samarbeid</a:t>
            </a:r>
            <a:r>
              <a:rPr lang="en-US" dirty="0"/>
              <a:t> </a:t>
            </a:r>
            <a:r>
              <a:rPr lang="en-US" dirty="0" err="1"/>
              <a:t>mellom</a:t>
            </a:r>
            <a:r>
              <a:rPr lang="en-US" dirty="0"/>
              <a:t> </a:t>
            </a:r>
            <a:r>
              <a:rPr lang="en-US" dirty="0" err="1"/>
              <a:t>hjem</a:t>
            </a:r>
            <a:r>
              <a:rPr lang="en-US" dirty="0"/>
              <a:t> </a:t>
            </a:r>
            <a:r>
              <a:rPr lang="en-US" dirty="0" err="1"/>
              <a:t>og</a:t>
            </a:r>
            <a:r>
              <a:rPr lang="en-US" dirty="0"/>
              <a:t> </a:t>
            </a:r>
            <a:r>
              <a:rPr lang="en-US" dirty="0" err="1"/>
              <a:t>skole</a:t>
            </a:r>
            <a:r>
              <a:rPr lang="en-US" dirty="0"/>
              <a:t> </a:t>
            </a:r>
            <a:r>
              <a:rPr lang="en-US" dirty="0" err="1"/>
              <a:t>er</a:t>
            </a:r>
            <a:r>
              <a:rPr lang="en-US" dirty="0"/>
              <a:t> </a:t>
            </a:r>
            <a:r>
              <a:rPr lang="en-US" dirty="0" err="1"/>
              <a:t>hjemlet</a:t>
            </a:r>
            <a:r>
              <a:rPr lang="en-US" dirty="0"/>
              <a:t> </a:t>
            </a:r>
            <a:r>
              <a:rPr lang="en-US" dirty="0" err="1"/>
              <a:t>i</a:t>
            </a:r>
            <a:r>
              <a:rPr lang="en-US" dirty="0"/>
              <a:t> </a:t>
            </a:r>
            <a:r>
              <a:rPr lang="en-US" dirty="0" err="1"/>
              <a:t>opplæringsloven</a:t>
            </a:r>
            <a:endParaRPr lang="en-US" dirty="0"/>
          </a:p>
          <a:p>
            <a:r>
              <a:rPr lang="en-US" dirty="0"/>
              <a:t>	§ 11-4</a:t>
            </a:r>
          </a:p>
          <a:p>
            <a:r>
              <a:rPr lang="en-US" dirty="0"/>
              <a:t>	</a:t>
            </a:r>
            <a:r>
              <a:rPr lang="en-US" dirty="0" err="1"/>
              <a:t>Det</a:t>
            </a:r>
            <a:r>
              <a:rPr lang="en-US" dirty="0"/>
              <a:t> </a:t>
            </a:r>
            <a:r>
              <a:rPr lang="en-US" dirty="0" err="1"/>
              <a:t>er</a:t>
            </a:r>
            <a:r>
              <a:rPr lang="en-US" dirty="0"/>
              <a:t> </a:t>
            </a:r>
            <a:r>
              <a:rPr lang="en-US" dirty="0" err="1"/>
              <a:t>skolen</a:t>
            </a:r>
            <a:r>
              <a:rPr lang="en-US" dirty="0"/>
              <a:t> </a:t>
            </a:r>
            <a:r>
              <a:rPr lang="en-US" dirty="0" err="1"/>
              <a:t>som</a:t>
            </a:r>
            <a:r>
              <a:rPr lang="en-US" dirty="0"/>
              <a:t> </a:t>
            </a:r>
            <a:r>
              <a:rPr lang="en-US" dirty="0" err="1"/>
              <a:t>skal</a:t>
            </a:r>
            <a:r>
              <a:rPr lang="en-US" dirty="0"/>
              <a:t> </a:t>
            </a:r>
            <a:r>
              <a:rPr lang="en-US" dirty="0" err="1"/>
              <a:t>ta</a:t>
            </a:r>
            <a:r>
              <a:rPr lang="en-US" dirty="0"/>
              <a:t> </a:t>
            </a:r>
            <a:r>
              <a:rPr lang="en-US" dirty="0" err="1"/>
              <a:t>initiativ</a:t>
            </a:r>
            <a:r>
              <a:rPr lang="en-US" dirty="0"/>
              <a:t> </a:t>
            </a:r>
            <a:r>
              <a:rPr lang="en-US" dirty="0" err="1"/>
              <a:t>til</a:t>
            </a:r>
            <a:r>
              <a:rPr lang="en-US" dirty="0"/>
              <a:t> </a:t>
            </a:r>
            <a:r>
              <a:rPr lang="en-US" dirty="0" err="1"/>
              <a:t>dette</a:t>
            </a:r>
            <a:r>
              <a:rPr lang="en-US" dirty="0"/>
              <a:t> </a:t>
            </a:r>
            <a:r>
              <a:rPr lang="en-US" dirty="0" err="1"/>
              <a:t>samarbeidet</a:t>
            </a:r>
            <a:r>
              <a:rPr lang="en-US" dirty="0"/>
              <a:t> </a:t>
            </a:r>
            <a:r>
              <a:rPr lang="en-US" dirty="0" err="1"/>
              <a:t>og</a:t>
            </a:r>
            <a:r>
              <a:rPr lang="en-US" dirty="0"/>
              <a:t> </a:t>
            </a:r>
            <a:r>
              <a:rPr lang="en-US" dirty="0" err="1"/>
              <a:t>sørge</a:t>
            </a:r>
            <a:r>
              <a:rPr lang="en-US" dirty="0"/>
              <a:t> for at </a:t>
            </a:r>
            <a:r>
              <a:rPr lang="en-US" dirty="0" err="1"/>
              <a:t>rådsorganene</a:t>
            </a:r>
            <a:r>
              <a:rPr lang="en-US" dirty="0"/>
              <a:t> </a:t>
            </a:r>
            <a:r>
              <a:rPr lang="en-US" dirty="0" err="1"/>
              <a:t>på</a:t>
            </a:r>
            <a:r>
              <a:rPr lang="en-US" dirty="0"/>
              <a:t> </a:t>
            </a:r>
            <a:r>
              <a:rPr lang="en-US" dirty="0" err="1"/>
              <a:t>skolen</a:t>
            </a:r>
            <a:r>
              <a:rPr lang="en-US" dirty="0"/>
              <a:t> </a:t>
            </a:r>
            <a:r>
              <a:rPr lang="en-US" dirty="0" err="1"/>
              <a:t>fungerer</a:t>
            </a:r>
            <a:r>
              <a:rPr lang="en-US" dirty="0"/>
              <a:t> </a:t>
            </a:r>
            <a:r>
              <a:rPr lang="en-US" dirty="0" err="1"/>
              <a:t>etter</a:t>
            </a:r>
            <a:r>
              <a:rPr lang="en-US" dirty="0"/>
              <a:t> </a:t>
            </a:r>
            <a:r>
              <a:rPr lang="en-US" dirty="0" err="1"/>
              <a:t>intensjonen</a:t>
            </a:r>
            <a:r>
              <a:rPr lang="en-US" dirty="0"/>
              <a:t> </a:t>
            </a:r>
          </a:p>
          <a:p>
            <a:r>
              <a:rPr lang="en-US" dirty="0"/>
              <a:t>	</a:t>
            </a:r>
          </a:p>
        </p:txBody>
      </p:sp>
      <p:sp>
        <p:nvSpPr>
          <p:cNvPr id="4" name="Plassholder for lysbildenummer 5"/>
          <p:cNvSpPr>
            <a:spLocks noGrp="1"/>
          </p:cNvSpPr>
          <p:nvPr>
            <p:ph type="sldNum" sz="quarter" idx="12"/>
          </p:nvPr>
        </p:nvSpPr>
        <p:spPr/>
        <p:txBody>
          <a:bodyPr/>
          <a:lstStyle/>
          <a:p>
            <a:fld id="{D245E2D9-4AB1-4062-B623-0012FF030C50}" type="slidenum">
              <a:rPr lang="nb-NO"/>
              <a:pPr/>
              <a:t>6</a:t>
            </a:fld>
            <a:endParaRPr lang="nb-NO"/>
          </a:p>
        </p:txBody>
      </p:sp>
      <p:pic>
        <p:nvPicPr>
          <p:cNvPr id="5" name="Bilde 4" descr="paragraf.jpg"/>
          <p:cNvPicPr>
            <a:picLocks noChangeAspect="1"/>
          </p:cNvPicPr>
          <p:nvPr/>
        </p:nvPicPr>
        <p:blipFill>
          <a:blip r:embed="rId3" cstate="print"/>
          <a:stretch>
            <a:fillRect/>
          </a:stretch>
        </p:blipFill>
        <p:spPr>
          <a:xfrm>
            <a:off x="7650956" y="396255"/>
            <a:ext cx="2102768" cy="275271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dirty="0"/>
              <a:t>FAU</a:t>
            </a:r>
          </a:p>
        </p:txBody>
      </p:sp>
      <p:sp>
        <p:nvSpPr>
          <p:cNvPr id="3" name="Plassholder for innhold 2"/>
          <p:cNvSpPr>
            <a:spLocks noGrp="1"/>
          </p:cNvSpPr>
          <p:nvPr>
            <p:ph idx="1"/>
          </p:nvPr>
        </p:nvSpPr>
        <p:spPr>
          <a:xfrm>
            <a:off x="719138" y="1404938"/>
            <a:ext cx="9248775" cy="4702175"/>
          </a:xfrm>
        </p:spPr>
        <p:txBody>
          <a:bodyPr/>
          <a:lstStyle/>
          <a:p>
            <a:pPr>
              <a:buFont typeface="Arial" charset="0"/>
              <a:buChar char="•"/>
            </a:pPr>
            <a:r>
              <a:rPr lang="nb-NO" dirty="0"/>
              <a:t>Foreldrerådet velger et arbeidsutvalg FAU</a:t>
            </a:r>
          </a:p>
          <a:p>
            <a:pPr>
              <a:buFont typeface="Arial" charset="0"/>
              <a:buChar char="•"/>
            </a:pPr>
            <a:r>
              <a:rPr lang="nb-NO" dirty="0"/>
              <a:t>Hvordan FAU ”organiseres” varierer fra skole til skole – ofte utgjør foreldrekontaktene FAU</a:t>
            </a:r>
          </a:p>
          <a:p>
            <a:pPr>
              <a:buFont typeface="Arial" charset="0"/>
              <a:buChar char="•"/>
            </a:pPr>
            <a:r>
              <a:rPr lang="nb-NO" dirty="0"/>
              <a:t>Gode tips finner du på </a:t>
            </a:r>
            <a:r>
              <a:rPr lang="nb-NO" dirty="0" err="1">
                <a:hlinkClick r:id="rId3"/>
              </a:rPr>
              <a:t>www.fug.no</a:t>
            </a:r>
            <a:endParaRPr lang="nb-NO" dirty="0"/>
          </a:p>
          <a:p>
            <a:pPr>
              <a:buFont typeface="Arial" charset="0"/>
              <a:buChar char="•"/>
            </a:pPr>
            <a:endParaRPr lang="nb-NO" dirty="0"/>
          </a:p>
        </p:txBody>
      </p:sp>
      <p:sp>
        <p:nvSpPr>
          <p:cNvPr id="4" name="Plassholder for lysbildenummer 3"/>
          <p:cNvSpPr>
            <a:spLocks noGrp="1"/>
          </p:cNvSpPr>
          <p:nvPr>
            <p:ph type="sldNum" sz="quarter" idx="12"/>
          </p:nvPr>
        </p:nvSpPr>
        <p:spPr/>
        <p:txBody>
          <a:bodyPr/>
          <a:lstStyle/>
          <a:p>
            <a:fld id="{A4DB9966-C2D3-4D71-97C6-6E70A8B44C46}" type="slidenum">
              <a:rPr lang="nb-NO" smtClean="0"/>
              <a:pPr/>
              <a:t>7</a:t>
            </a:fld>
            <a:endParaRPr lang="nb-NO"/>
          </a:p>
        </p:txBody>
      </p:sp>
      <p:pic>
        <p:nvPicPr>
          <p:cNvPr id="5" name="Bilde 4" descr="Medlem+av+FAU.jpg"/>
          <p:cNvPicPr>
            <a:picLocks noChangeAspect="1"/>
          </p:cNvPicPr>
          <p:nvPr/>
        </p:nvPicPr>
        <p:blipFill>
          <a:blip r:embed="rId4" cstate="print"/>
          <a:stretch>
            <a:fillRect/>
          </a:stretch>
        </p:blipFill>
        <p:spPr>
          <a:xfrm>
            <a:off x="4194572" y="3903798"/>
            <a:ext cx="2376264" cy="336637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47700" y="647699"/>
            <a:ext cx="9320213" cy="1260723"/>
          </a:xfrm>
        </p:spPr>
        <p:txBody>
          <a:bodyPr/>
          <a:lstStyle/>
          <a:p>
            <a:r>
              <a:rPr lang="nb-NO" dirty="0" err="1"/>
              <a:t>FAUs</a:t>
            </a:r>
            <a:r>
              <a:rPr lang="nb-NO" dirty="0"/>
              <a:t> arbeidsoppgaver kan være:</a:t>
            </a:r>
            <a:br>
              <a:rPr lang="nb-NO" dirty="0"/>
            </a:br>
            <a:r>
              <a:rPr lang="nb-NO" dirty="0"/>
              <a:t>	</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dirty="0"/>
              <a:t>	</a:t>
            </a:r>
            <a:r>
              <a:rPr lang="nb-NO" sz="2400" dirty="0"/>
              <a:t>Jobbe for et godt skolemiljø</a:t>
            </a:r>
          </a:p>
          <a:p>
            <a:pPr>
              <a:buFont typeface="Arial" panose="020B0604020202020204" pitchFamily="34" charset="0"/>
              <a:buChar char="•"/>
            </a:pPr>
            <a:r>
              <a:rPr lang="nb-NO" sz="2400" dirty="0"/>
              <a:t>	Informere og høre alle foreldre om aktuelle saker</a:t>
            </a:r>
          </a:p>
          <a:p>
            <a:pPr>
              <a:buFont typeface="Arial" panose="020B0604020202020204" pitchFamily="34" charset="0"/>
              <a:buChar char="•"/>
            </a:pPr>
            <a:r>
              <a:rPr lang="nb-NO" sz="2400" dirty="0"/>
              <a:t>	Samarbeide med Elevrådet og andre rådsorgan ved skolen, 	rektor og lærere</a:t>
            </a:r>
          </a:p>
          <a:p>
            <a:pPr>
              <a:buFont typeface="Arial" panose="020B0604020202020204" pitchFamily="34" charset="0"/>
              <a:buChar char="•"/>
            </a:pPr>
            <a:r>
              <a:rPr lang="nb-NO" sz="2400" dirty="0"/>
              <a:t>	Ta initiativ til sosiale aktiviteter for elevene</a:t>
            </a:r>
          </a:p>
          <a:p>
            <a:pPr>
              <a:buFont typeface="Arial" panose="020B0604020202020204" pitchFamily="34" charset="0"/>
              <a:buChar char="•"/>
            </a:pPr>
            <a:r>
              <a:rPr lang="nb-NO" sz="2400" dirty="0"/>
              <a:t>	Arrangere samlinger for foreldre og lærere, som 	storforeldremøter med ulike temaer</a:t>
            </a:r>
          </a:p>
          <a:p>
            <a:pPr>
              <a:buFont typeface="Arial" panose="020B0604020202020204" pitchFamily="34" charset="0"/>
              <a:buChar char="•"/>
            </a:pPr>
            <a:r>
              <a:rPr lang="nb-NO" sz="2400" dirty="0"/>
              <a:t>	Uttale seg om relevante saker fra kommunen eller skolen, for 	eksempel </a:t>
            </a:r>
            <a:r>
              <a:rPr lang="nb-NO" sz="2400" dirty="0">
                <a:hlinkClick r:id="rId3"/>
              </a:rPr>
              <a:t>ordensreglement</a:t>
            </a:r>
            <a:endParaRPr lang="nb-NO" sz="2400" dirty="0"/>
          </a:p>
          <a:p>
            <a:pPr>
              <a:buFont typeface="Arial" panose="020B0604020202020204" pitchFamily="34" charset="0"/>
              <a:buChar char="•"/>
            </a:pPr>
            <a:r>
              <a:rPr lang="nb-NO" sz="2400" dirty="0"/>
              <a:t>	Skape kontakt mellom skolen og lokalsamfunnet</a:t>
            </a:r>
          </a:p>
          <a:p>
            <a:pPr>
              <a:buFont typeface="Arial" panose="020B0604020202020204" pitchFamily="34" charset="0"/>
              <a:buChar char="•"/>
            </a:pPr>
            <a:r>
              <a:rPr lang="nb-NO" sz="2400" dirty="0"/>
              <a:t>	Ha enkle mål som samler foreldrene og som gir resultater</a:t>
            </a:r>
          </a:p>
          <a:p>
            <a:endParaRPr lang="nb-NO" dirty="0"/>
          </a:p>
        </p:txBody>
      </p:sp>
      <p:sp>
        <p:nvSpPr>
          <p:cNvPr id="4" name="Plassholder for lysbildenumm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4DB9966-C2D3-4D71-97C6-6E70A8B44C46}" type="slidenum">
              <a:rPr kumimoji="0" lang="nb-NO" sz="1400" b="0" i="0" u="none" strike="noStrike" kern="1200" cap="none" spc="0" normalizeH="0" baseline="0" noProof="0" smtClean="0">
                <a:ln>
                  <a:noFill/>
                </a:ln>
                <a:solidFill>
                  <a:srgbClr val="E62B2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b-NO" sz="1400" b="0" i="0" u="none" strike="noStrike" kern="1200" cap="none" spc="0" normalizeH="0" baseline="0" noProof="0">
              <a:ln>
                <a:noFill/>
              </a:ln>
              <a:solidFill>
                <a:srgbClr val="E62B26"/>
              </a:solidFill>
              <a:effectLst/>
              <a:uLnTx/>
              <a:uFillTx/>
              <a:latin typeface="Arial" charset="0"/>
              <a:ea typeface="+mn-ea"/>
              <a:cs typeface="Arial" charset="0"/>
            </a:endParaRPr>
          </a:p>
        </p:txBody>
      </p:sp>
      <p:pic>
        <p:nvPicPr>
          <p:cNvPr id="5" name="Bilde 4" descr="checklist.png"/>
          <p:cNvPicPr>
            <a:picLocks noChangeAspect="1"/>
          </p:cNvPicPr>
          <p:nvPr/>
        </p:nvPicPr>
        <p:blipFill>
          <a:blip r:embed="rId4" cstate="print"/>
          <a:stretch>
            <a:fillRect/>
          </a:stretch>
        </p:blipFill>
        <p:spPr>
          <a:xfrm>
            <a:off x="8227020" y="1492250"/>
            <a:ext cx="1740893" cy="1482983"/>
          </a:xfrm>
          <a:prstGeom prst="rect">
            <a:avLst/>
          </a:prstGeom>
        </p:spPr>
      </p:pic>
    </p:spTree>
    <p:extLst>
      <p:ext uri="{BB962C8B-B14F-4D97-AF65-F5344CB8AC3E}">
        <p14:creationId xmlns:p14="http://schemas.microsoft.com/office/powerpoint/2010/main" val="2853389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Samarbeidsutvalg, SU</a:t>
            </a:r>
            <a:br>
              <a:rPr lang="nb-NO" dirty="0"/>
            </a:br>
            <a:endParaRPr lang="nb-NO" dirty="0"/>
          </a:p>
        </p:txBody>
      </p:sp>
      <p:sp>
        <p:nvSpPr>
          <p:cNvPr id="3" name="Plassholder for innhold 2"/>
          <p:cNvSpPr>
            <a:spLocks noGrp="1"/>
          </p:cNvSpPr>
          <p:nvPr>
            <p:ph idx="1"/>
          </p:nvPr>
        </p:nvSpPr>
        <p:spPr/>
        <p:txBody>
          <a:bodyPr/>
          <a:lstStyle/>
          <a:p>
            <a:r>
              <a:rPr lang="nb-NO" dirty="0"/>
              <a:t>	Skolens øverste rådgivende samarbeidsorgan</a:t>
            </a:r>
          </a:p>
          <a:p>
            <a:r>
              <a:rPr lang="nb-NO" dirty="0"/>
              <a:t>	Har rett til å uttale seg i alle saker som gjelder skolen (SU kan erstattes av et driftsstyre)</a:t>
            </a:r>
          </a:p>
          <a:p>
            <a:r>
              <a:rPr lang="nb-NO" dirty="0"/>
              <a:t>	FAU velger to representanter til SU, leder av FAU skal være en av disse.</a:t>
            </a:r>
          </a:p>
          <a:p>
            <a:r>
              <a:rPr lang="nb-NO" dirty="0"/>
              <a:t>	SU består ellers av to fra undervisningspersonalet, en for andre tilsatte, to for elevene og to fra kommunen. </a:t>
            </a:r>
          </a:p>
          <a:p>
            <a:r>
              <a:rPr lang="nb-NO" dirty="0"/>
              <a:t>	Medlemmene skal ivareta interessene til gruppene de representerer</a:t>
            </a:r>
          </a:p>
        </p:txBody>
      </p:sp>
      <p:sp>
        <p:nvSpPr>
          <p:cNvPr id="4" name="Plassholder for lysbildenumm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4DB9966-C2D3-4D71-97C6-6E70A8B44C46}" type="slidenum">
              <a:rPr kumimoji="0" lang="nb-NO" sz="1400" b="0" i="0" u="none" strike="noStrike" kern="1200" cap="none" spc="0" normalizeH="0" baseline="0" noProof="0" smtClean="0">
                <a:ln>
                  <a:noFill/>
                </a:ln>
                <a:solidFill>
                  <a:srgbClr val="E62B26"/>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nb-NO" sz="1400" b="0" i="0" u="none" strike="noStrike" kern="1200" cap="none" spc="0" normalizeH="0" baseline="0" noProof="0">
              <a:ln>
                <a:noFill/>
              </a:ln>
              <a:solidFill>
                <a:srgbClr val="E62B26"/>
              </a:solidFill>
              <a:effectLst/>
              <a:uLnTx/>
              <a:uFillTx/>
              <a:latin typeface="Arial" charset="0"/>
              <a:ea typeface="+mn-ea"/>
              <a:cs typeface="Arial" charset="0"/>
            </a:endParaRPr>
          </a:p>
        </p:txBody>
      </p:sp>
      <p:pic>
        <p:nvPicPr>
          <p:cNvPr id="5" name="Bilde 4" descr="Medlem+av+samarbeidsutvalget.jpg"/>
          <p:cNvPicPr>
            <a:picLocks noChangeAspect="1"/>
          </p:cNvPicPr>
          <p:nvPr/>
        </p:nvPicPr>
        <p:blipFill>
          <a:blip r:embed="rId3" cstate="print"/>
          <a:stretch>
            <a:fillRect/>
          </a:stretch>
        </p:blipFill>
        <p:spPr>
          <a:xfrm>
            <a:off x="7791233" y="180231"/>
            <a:ext cx="1731931" cy="2453569"/>
          </a:xfrm>
          <a:prstGeom prst="rect">
            <a:avLst/>
          </a:prstGeom>
        </p:spPr>
      </p:pic>
    </p:spTree>
    <p:extLst>
      <p:ext uri="{BB962C8B-B14F-4D97-AF65-F5344CB8AC3E}">
        <p14:creationId xmlns:p14="http://schemas.microsoft.com/office/powerpoint/2010/main" val="340742302"/>
      </p:ext>
    </p:extLst>
  </p:cSld>
  <p:clrMapOvr>
    <a:masterClrMapping/>
  </p:clrMapOvr>
</p:sld>
</file>

<file path=ppt/theme/theme1.xml><?xml version="1.0" encoding="utf-8"?>
<a:theme xmlns:a="http://schemas.openxmlformats.org/drawingml/2006/main" name="FUG_ppt_uten automatisk dato og prikker">
  <a:themeElements>
    <a:clrScheme name="">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99CC00"/>
      </a:folHlink>
    </a:clrScheme>
    <a:fontScheme name="FUG_ppt_2003_uten automatisk dato">
      <a:majorFont>
        <a:latin typeface="Arial Black"/>
        <a:ea typeface=""/>
        <a:cs typeface="Arial"/>
      </a:majorFont>
      <a:minorFont>
        <a:latin typeface="Arial Black"/>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UG_ppt_2003_uten automatisk dato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xt slide white">
  <a:themeElements>
    <a:clrScheme name="Text slide white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white">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white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xt slide yellow">
  <a:themeElements>
    <a:clrScheme name="Text slide yellow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yellow">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yellow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xt slide red">
  <a:themeElements>
    <a:clrScheme name="Text slide red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fontScheme name="Text slide red">
      <a:majorFont>
        <a:latin typeface="Arial Black"/>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42988" rtl="0" eaLnBrk="1" fontAlgn="base" latinLnBrk="0" hangingPunct="1">
          <a:lnSpc>
            <a:spcPct val="100000"/>
          </a:lnSpc>
          <a:spcBef>
            <a:spcPct val="0"/>
          </a:spcBef>
          <a:spcAft>
            <a:spcPct val="0"/>
          </a:spcAft>
          <a:buClrTx/>
          <a:buSzTx/>
          <a:buFontTx/>
          <a:buNone/>
          <a:tabLst/>
          <a:defRPr kumimoji="0" lang="nb-NO" sz="21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 slide red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UG_ppt_2003_uten automatisk dato 1">
    <a:dk1>
      <a:srgbClr val="000000"/>
    </a:dk1>
    <a:lt1>
      <a:srgbClr val="FFFFFF"/>
    </a:lt1>
    <a:dk2>
      <a:srgbClr val="000000"/>
    </a:dk2>
    <a:lt2>
      <a:srgbClr val="808080"/>
    </a:lt2>
    <a:accent1>
      <a:srgbClr val="E62B26"/>
    </a:accent1>
    <a:accent2>
      <a:srgbClr val="F7C943"/>
    </a:accent2>
    <a:accent3>
      <a:srgbClr val="FFFFFF"/>
    </a:accent3>
    <a:accent4>
      <a:srgbClr val="000000"/>
    </a:accent4>
    <a:accent5>
      <a:srgbClr val="F0ACAC"/>
    </a:accent5>
    <a:accent6>
      <a:srgbClr val="E0B63C"/>
    </a:accent6>
    <a:hlink>
      <a:srgbClr val="231F20"/>
    </a:hlink>
    <a:folHlink>
      <a:srgbClr val="F49227"/>
    </a:folHlink>
  </a:clrScheme>
</a:themeOverride>
</file>

<file path=docProps/app.xml><?xml version="1.0" encoding="utf-8"?>
<Properties xmlns="http://schemas.openxmlformats.org/officeDocument/2006/extended-properties" xmlns:vt="http://schemas.openxmlformats.org/officeDocument/2006/docPropsVTypes">
  <Template>FUG_ppt_uten automatisk dato og prikker</Template>
  <TotalTime>397</TotalTime>
  <Words>567</Words>
  <Application>Microsoft Office PowerPoint</Application>
  <PresentationFormat>Egendefinert</PresentationFormat>
  <Paragraphs>166</Paragraphs>
  <Slides>17</Slides>
  <Notes>12</Notes>
  <HiddenSlides>0</HiddenSlides>
  <MMClips>0</MMClips>
  <ScaleCrop>false</ScaleCrop>
  <HeadingPairs>
    <vt:vector size="6" baseType="variant">
      <vt:variant>
        <vt:lpstr>Brukte skrifter</vt:lpstr>
      </vt:variant>
      <vt:variant>
        <vt:i4>2</vt:i4>
      </vt:variant>
      <vt:variant>
        <vt:lpstr>Tema</vt:lpstr>
      </vt:variant>
      <vt:variant>
        <vt:i4>4</vt:i4>
      </vt:variant>
      <vt:variant>
        <vt:lpstr>Lysbildetitler</vt:lpstr>
      </vt:variant>
      <vt:variant>
        <vt:i4>17</vt:i4>
      </vt:variant>
    </vt:vector>
  </HeadingPairs>
  <TitlesOfParts>
    <vt:vector size="23" baseType="lpstr">
      <vt:lpstr>Arial</vt:lpstr>
      <vt:lpstr>Arial Black</vt:lpstr>
      <vt:lpstr>FUG_ppt_uten automatisk dato og prikker</vt:lpstr>
      <vt:lpstr>Text slide white</vt:lpstr>
      <vt:lpstr>Text slide yellow</vt:lpstr>
      <vt:lpstr>Text slide red</vt:lpstr>
      <vt:lpstr>FORELDRE</vt:lpstr>
      <vt:lpstr>Kjære foreldre!</vt:lpstr>
      <vt:lpstr>Foreldrenes betydning </vt:lpstr>
      <vt:lpstr>FORELDREKONTAKTER</vt:lpstr>
      <vt:lpstr>Foreldrekontaktenes oppgaver:</vt:lpstr>
      <vt:lpstr>Foreldrerådet </vt:lpstr>
      <vt:lpstr>FAU</vt:lpstr>
      <vt:lpstr>FAUs arbeidsoppgaver kan være:  </vt:lpstr>
      <vt:lpstr>Samarbeidsutvalg, SU </vt:lpstr>
      <vt:lpstr>Saker SU kan jobbe med kan være:  </vt:lpstr>
      <vt:lpstr>Skolemiljøutvalg (SMU)</vt:lpstr>
      <vt:lpstr>Forventninger</vt:lpstr>
      <vt:lpstr>Fag/læring:</vt:lpstr>
      <vt:lpstr>Trygghet og trivsel </vt:lpstr>
      <vt:lpstr>Nullmobbing er lovfestet</vt:lpstr>
      <vt:lpstr>Dialog og samarbeid</vt:lpstr>
      <vt:lpstr>Skolen trenger dere! Skolen ønsker å samarbeide! Til elevenes beste!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Foreldrerepresentanter – forventninger og oppgaver</dc:title>
  <dc:creator>Kjersti Falck</dc:creator>
  <dc:description>Dev by addpoint.no</dc:description>
  <cp:lastModifiedBy>Grethe Fjågesund</cp:lastModifiedBy>
  <cp:revision>45</cp:revision>
  <dcterms:created xsi:type="dcterms:W3CDTF">2016-05-11T08:42:22Z</dcterms:created>
  <dcterms:modified xsi:type="dcterms:W3CDTF">2018-09-21T13:46:50Z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v by">
    <vt:lpwstr>addpoint.no</vt:lpwstr>
  </property>
</Properties>
</file>